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59584" y="926896"/>
            <a:ext cx="8492846" cy="1702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165340" y="5448559"/>
            <a:ext cx="8884285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9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9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1661" y="213385"/>
            <a:ext cx="14597634" cy="4258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58779" y="2942907"/>
            <a:ext cx="9570440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jpg"/><Relationship Id="rId7" Type="http://schemas.openxmlformats.org/officeDocument/2006/relationships/image" Target="../media/image34.png"/><Relationship Id="rId8" Type="http://schemas.openxmlformats.org/officeDocument/2006/relationships/image" Target="../media/image35.jpg"/><Relationship Id="rId9" Type="http://schemas.openxmlformats.org/officeDocument/2006/relationships/image" Target="../media/image36.jpg"/><Relationship Id="rId10" Type="http://schemas.openxmlformats.org/officeDocument/2006/relationships/image" Target="../media/image37.jpg"/><Relationship Id="rId11" Type="http://schemas.openxmlformats.org/officeDocument/2006/relationships/image" Target="../media/image38.jpg"/><Relationship Id="rId12" Type="http://schemas.openxmlformats.org/officeDocument/2006/relationships/image" Target="../media/image39.jpg"/><Relationship Id="rId13" Type="http://schemas.openxmlformats.org/officeDocument/2006/relationships/image" Target="../media/image40.png"/><Relationship Id="rId14" Type="http://schemas.openxmlformats.org/officeDocument/2006/relationships/image" Target="../media/image41.jpg"/><Relationship Id="rId15" Type="http://schemas.openxmlformats.org/officeDocument/2006/relationships/image" Target="../media/image42.jpg"/><Relationship Id="rId16" Type="http://schemas.openxmlformats.org/officeDocument/2006/relationships/image" Target="../media/image43.jpg"/><Relationship Id="rId17" Type="http://schemas.openxmlformats.org/officeDocument/2006/relationships/image" Target="../media/image44.jpg"/><Relationship Id="rId18" Type="http://schemas.openxmlformats.org/officeDocument/2006/relationships/image" Target="../media/image45.jpg"/><Relationship Id="rId19" Type="http://schemas.openxmlformats.org/officeDocument/2006/relationships/image" Target="../media/image46.png"/><Relationship Id="rId20" Type="http://schemas.openxmlformats.org/officeDocument/2006/relationships/image" Target="../media/image47.jpg"/><Relationship Id="rId21" Type="http://schemas.openxmlformats.org/officeDocument/2006/relationships/image" Target="../media/image48.jpg"/><Relationship Id="rId22" Type="http://schemas.openxmlformats.org/officeDocument/2006/relationships/image" Target="../media/image49.png"/><Relationship Id="rId23" Type="http://schemas.openxmlformats.org/officeDocument/2006/relationships/image" Target="../media/image50.jpg"/><Relationship Id="rId24" Type="http://schemas.openxmlformats.org/officeDocument/2006/relationships/image" Target="../media/image51.png"/><Relationship Id="rId25" Type="http://schemas.openxmlformats.org/officeDocument/2006/relationships/image" Target="../media/image52.jpg"/><Relationship Id="rId26" Type="http://schemas.openxmlformats.org/officeDocument/2006/relationships/image" Target="../media/image53.jpg"/><Relationship Id="rId27" Type="http://schemas.openxmlformats.org/officeDocument/2006/relationships/image" Target="../media/image54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Relationship Id="rId4" Type="http://schemas.openxmlformats.org/officeDocument/2006/relationships/image" Target="../media/image32.png"/><Relationship Id="rId5" Type="http://schemas.openxmlformats.org/officeDocument/2006/relationships/image" Target="../media/image55.jpg"/><Relationship Id="rId6" Type="http://schemas.openxmlformats.org/officeDocument/2006/relationships/image" Target="../media/image34.png"/><Relationship Id="rId7" Type="http://schemas.openxmlformats.org/officeDocument/2006/relationships/image" Target="../media/image36.jpg"/><Relationship Id="rId8" Type="http://schemas.openxmlformats.org/officeDocument/2006/relationships/image" Target="../media/image56.png"/><Relationship Id="rId9" Type="http://schemas.openxmlformats.org/officeDocument/2006/relationships/image" Target="../media/image37.jpg"/><Relationship Id="rId10" Type="http://schemas.openxmlformats.org/officeDocument/2006/relationships/image" Target="../media/image57.jpg"/><Relationship Id="rId11" Type="http://schemas.openxmlformats.org/officeDocument/2006/relationships/image" Target="../media/image39.jpg"/><Relationship Id="rId12" Type="http://schemas.openxmlformats.org/officeDocument/2006/relationships/image" Target="../media/image41.jpg"/><Relationship Id="rId13" Type="http://schemas.openxmlformats.org/officeDocument/2006/relationships/image" Target="../media/image58.jpg"/><Relationship Id="rId14" Type="http://schemas.openxmlformats.org/officeDocument/2006/relationships/image" Target="../media/image38.jpg"/><Relationship Id="rId15" Type="http://schemas.openxmlformats.org/officeDocument/2006/relationships/image" Target="../media/image40.png"/><Relationship Id="rId16" Type="http://schemas.openxmlformats.org/officeDocument/2006/relationships/image" Target="../media/image51.png"/><Relationship Id="rId17" Type="http://schemas.openxmlformats.org/officeDocument/2006/relationships/image" Target="../media/image59.jpg"/><Relationship Id="rId18" Type="http://schemas.openxmlformats.org/officeDocument/2006/relationships/image" Target="../media/image60.jpg"/><Relationship Id="rId19" Type="http://schemas.openxmlformats.org/officeDocument/2006/relationships/image" Target="../media/image5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Relationship Id="rId3" Type="http://schemas.openxmlformats.org/officeDocument/2006/relationships/image" Target="../media/image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Relationship Id="rId4" Type="http://schemas.openxmlformats.org/officeDocument/2006/relationships/image" Target="../media/image64.jpg"/><Relationship Id="rId5" Type="http://schemas.openxmlformats.org/officeDocument/2006/relationships/image" Target="../media/image65.png"/><Relationship Id="rId6" Type="http://schemas.openxmlformats.org/officeDocument/2006/relationships/image" Target="../media/image66.jp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jpg"/><Relationship Id="rId10" Type="http://schemas.openxmlformats.org/officeDocument/2006/relationships/image" Target="../media/image70.jpg"/><Relationship Id="rId11" Type="http://schemas.openxmlformats.org/officeDocument/2006/relationships/image" Target="../media/image71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jp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80.jpg"/><Relationship Id="rId4" Type="http://schemas.openxmlformats.org/officeDocument/2006/relationships/image" Target="../media/image8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82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.png"/><Relationship Id="rId4" Type="http://schemas.openxmlformats.org/officeDocument/2006/relationships/image" Target="../media/image8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3" Type="http://schemas.openxmlformats.org/officeDocument/2006/relationships/image" Target="../media/image8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3" Type="http://schemas.openxmlformats.org/officeDocument/2006/relationships/image" Target="../media/image8.png"/><Relationship Id="rId4" Type="http://schemas.openxmlformats.org/officeDocument/2006/relationships/image" Target="../media/image8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.png"/><Relationship Id="rId4" Type="http://schemas.openxmlformats.org/officeDocument/2006/relationships/image" Target="../media/image89.jp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83.png"/><Relationship Id="rId4" Type="http://schemas.openxmlformats.org/officeDocument/2006/relationships/image" Target="../media/image8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8.png"/><Relationship Id="rId5" Type="http://schemas.openxmlformats.org/officeDocument/2006/relationships/image" Target="../media/image104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3" Type="http://schemas.openxmlformats.org/officeDocument/2006/relationships/image" Target="../media/image8.png"/><Relationship Id="rId4" Type="http://schemas.openxmlformats.org/officeDocument/2006/relationships/image" Target="../media/image106.png"/><Relationship Id="rId5" Type="http://schemas.openxmlformats.org/officeDocument/2006/relationships/image" Target="../media/image10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3" Type="http://schemas.openxmlformats.org/officeDocument/2006/relationships/image" Target="../media/image8.png"/><Relationship Id="rId4" Type="http://schemas.openxmlformats.org/officeDocument/2006/relationships/image" Target="../media/image96.png"/><Relationship Id="rId5" Type="http://schemas.openxmlformats.org/officeDocument/2006/relationships/image" Target="../media/image117.jpg"/><Relationship Id="rId6" Type="http://schemas.openxmlformats.org/officeDocument/2006/relationships/image" Target="../media/image11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107660" cy="10021570"/>
            <a:chOff x="0" y="0"/>
            <a:chExt cx="18107660" cy="100215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402201" cy="1002131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0564" y="474852"/>
              <a:ext cx="7652854" cy="233386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1477" y="7671244"/>
              <a:ext cx="7315200" cy="45178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7040" y="474852"/>
              <a:ext cx="2820225" cy="80387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72337" y="3197783"/>
            <a:ext cx="10861675" cy="2820035"/>
          </a:xfrm>
          <a:prstGeom prst="rect"/>
        </p:spPr>
        <p:txBody>
          <a:bodyPr wrap="square" lIns="0" tIns="266700" rIns="0" bIns="0" rtlCol="0" vert="horz">
            <a:spAutoFit/>
          </a:bodyPr>
          <a:lstStyle/>
          <a:p>
            <a:pPr marL="2117725" marR="5080" indent="-2105660">
              <a:lnSpc>
                <a:spcPts val="10000"/>
              </a:lnSpc>
              <a:spcBef>
                <a:spcPts val="2100"/>
              </a:spcBef>
            </a:pPr>
            <a:r>
              <a:rPr dirty="0" sz="10000" spc="765">
                <a:solidFill>
                  <a:srgbClr val="192839"/>
                </a:solidFill>
              </a:rPr>
              <a:t>UNITED</a:t>
            </a:r>
            <a:r>
              <a:rPr dirty="0" sz="10000" spc="140">
                <a:solidFill>
                  <a:srgbClr val="192839"/>
                </a:solidFill>
              </a:rPr>
              <a:t> </a:t>
            </a:r>
            <a:r>
              <a:rPr dirty="0" sz="10000" spc="830">
                <a:solidFill>
                  <a:srgbClr val="192839"/>
                </a:solidFill>
              </a:rPr>
              <a:t>N</a:t>
            </a:r>
            <a:r>
              <a:rPr dirty="0" sz="10000" spc="170">
                <a:solidFill>
                  <a:srgbClr val="192839"/>
                </a:solidFill>
              </a:rPr>
              <a:t>A</a:t>
            </a:r>
            <a:r>
              <a:rPr dirty="0" sz="10000" spc="840">
                <a:solidFill>
                  <a:srgbClr val="192839"/>
                </a:solidFill>
              </a:rPr>
              <a:t>TIO</a:t>
            </a:r>
            <a:r>
              <a:rPr dirty="0" sz="10000" spc="830">
                <a:solidFill>
                  <a:srgbClr val="192839"/>
                </a:solidFill>
              </a:rPr>
              <a:t>N</a:t>
            </a:r>
            <a:r>
              <a:rPr dirty="0" sz="10000" spc="844">
                <a:solidFill>
                  <a:srgbClr val="192839"/>
                </a:solidFill>
              </a:rPr>
              <a:t>S</a:t>
            </a:r>
            <a:r>
              <a:rPr dirty="0" sz="10000" spc="740">
                <a:solidFill>
                  <a:srgbClr val="192839"/>
                </a:solidFill>
              </a:rPr>
              <a:t> </a:t>
            </a:r>
            <a:r>
              <a:rPr dirty="0" sz="10000" spc="775">
                <a:solidFill>
                  <a:srgbClr val="192839"/>
                </a:solidFill>
              </a:rPr>
              <a:t>OF</a:t>
            </a:r>
            <a:r>
              <a:rPr dirty="0" sz="10000" spc="155">
                <a:solidFill>
                  <a:srgbClr val="192839"/>
                </a:solidFill>
              </a:rPr>
              <a:t> </a:t>
            </a:r>
            <a:r>
              <a:rPr dirty="0" sz="10000" spc="890">
                <a:solidFill>
                  <a:srgbClr val="192839"/>
                </a:solidFill>
              </a:rPr>
              <a:t>BIKES</a:t>
            </a:r>
            <a:endParaRPr sz="10000"/>
          </a:p>
        </p:txBody>
      </p:sp>
      <p:sp>
        <p:nvSpPr>
          <p:cNvPr id="8" name="object 8" descr=""/>
          <p:cNvSpPr txBox="1"/>
          <p:nvPr/>
        </p:nvSpPr>
        <p:spPr>
          <a:xfrm>
            <a:off x="9054986" y="6431589"/>
            <a:ext cx="8379459" cy="3030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18130" marR="890905" indent="-2806065">
              <a:lnSpc>
                <a:spcPct val="116500"/>
              </a:lnSpc>
              <a:spcBef>
                <a:spcPts val="95"/>
              </a:spcBef>
            </a:pPr>
            <a:r>
              <a:rPr dirty="0" sz="5200" spc="440">
                <a:latin typeface="Trebuchet MS"/>
                <a:cs typeface="Trebuchet MS"/>
              </a:rPr>
              <a:t>Business</a:t>
            </a:r>
            <a:r>
              <a:rPr dirty="0" sz="5200" spc="105">
                <a:latin typeface="Trebuchet MS"/>
                <a:cs typeface="Trebuchet MS"/>
              </a:rPr>
              <a:t> </a:t>
            </a:r>
            <a:r>
              <a:rPr dirty="0" sz="5200" spc="340">
                <a:latin typeface="Trebuchet MS"/>
                <a:cs typeface="Trebuchet MS"/>
              </a:rPr>
              <a:t>Srategies</a:t>
            </a:r>
            <a:r>
              <a:rPr dirty="0" sz="5200" spc="105">
                <a:latin typeface="Trebuchet MS"/>
                <a:cs typeface="Trebuchet MS"/>
              </a:rPr>
              <a:t> </a:t>
            </a:r>
            <a:r>
              <a:rPr dirty="0" sz="5200" spc="150">
                <a:latin typeface="Trebuchet MS"/>
                <a:cs typeface="Trebuchet MS"/>
              </a:rPr>
              <a:t>For </a:t>
            </a:r>
            <a:r>
              <a:rPr dirty="0" sz="5200" spc="425">
                <a:latin typeface="Trebuchet MS"/>
                <a:cs typeface="Trebuchet MS"/>
              </a:rPr>
              <a:t>Divvy</a:t>
            </a:r>
            <a:endParaRPr sz="5200">
              <a:latin typeface="Trebuchet MS"/>
              <a:cs typeface="Trebuchet MS"/>
            </a:endParaRPr>
          </a:p>
          <a:p>
            <a:pPr marL="6097905" marR="5080" indent="-1637030">
              <a:lnSpc>
                <a:spcPct val="116700"/>
              </a:lnSpc>
              <a:spcBef>
                <a:spcPts val="865"/>
              </a:spcBef>
            </a:pPr>
            <a:r>
              <a:rPr dirty="0" sz="2950" spc="265">
                <a:solidFill>
                  <a:srgbClr val="4B5B69"/>
                </a:solidFill>
                <a:latin typeface="Trebuchet MS"/>
                <a:cs typeface="Trebuchet MS"/>
              </a:rPr>
              <a:t>RISE</a:t>
            </a:r>
            <a:r>
              <a:rPr dirty="0" sz="2950" spc="50">
                <a:solidFill>
                  <a:srgbClr val="4B5B69"/>
                </a:solidFill>
                <a:latin typeface="Trebuchet MS"/>
                <a:cs typeface="Trebuchet MS"/>
              </a:rPr>
              <a:t> </a:t>
            </a:r>
            <a:r>
              <a:rPr dirty="0" sz="2950" spc="335">
                <a:solidFill>
                  <a:srgbClr val="4B5B69"/>
                </a:solidFill>
                <a:latin typeface="Trebuchet MS"/>
                <a:cs typeface="Trebuchet MS"/>
              </a:rPr>
              <a:t>AND</a:t>
            </a:r>
            <a:r>
              <a:rPr dirty="0" sz="2950" spc="40">
                <a:solidFill>
                  <a:srgbClr val="4B5B69"/>
                </a:solidFill>
                <a:latin typeface="Trebuchet MS"/>
                <a:cs typeface="Trebuchet MS"/>
              </a:rPr>
              <a:t> </a:t>
            </a:r>
            <a:r>
              <a:rPr dirty="0" sz="2950" spc="270">
                <a:solidFill>
                  <a:srgbClr val="4B5B69"/>
                </a:solidFill>
                <a:latin typeface="Trebuchet MS"/>
                <a:cs typeface="Trebuchet MS"/>
              </a:rPr>
              <a:t>RIDE</a:t>
            </a:r>
            <a:r>
              <a:rPr dirty="0" sz="2950" spc="40">
                <a:solidFill>
                  <a:srgbClr val="4B5B69"/>
                </a:solidFill>
                <a:latin typeface="Trebuchet MS"/>
                <a:cs typeface="Trebuchet MS"/>
              </a:rPr>
              <a:t> </a:t>
            </a:r>
            <a:r>
              <a:rPr dirty="0" sz="2950" spc="170">
                <a:solidFill>
                  <a:srgbClr val="4B5B69"/>
                </a:solidFill>
                <a:latin typeface="Trebuchet MS"/>
                <a:cs typeface="Trebuchet MS"/>
              </a:rPr>
              <a:t>WITH </a:t>
            </a:r>
            <a:r>
              <a:rPr dirty="0" sz="2950" spc="295">
                <a:solidFill>
                  <a:srgbClr val="4B5B69"/>
                </a:solidFill>
                <a:latin typeface="Trebuchet MS"/>
                <a:cs typeface="Trebuchet MS"/>
              </a:rPr>
              <a:t>US</a:t>
            </a:r>
            <a:endParaRPr sz="2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644" cy="1028664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4082" y="9427336"/>
              <a:ext cx="764616" cy="5655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5564" y="2124722"/>
              <a:ext cx="9172067" cy="816192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1761" y="0"/>
              <a:ext cx="764616" cy="5652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4361" y="2124735"/>
              <a:ext cx="3958894" cy="384982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6040" y="1287005"/>
              <a:ext cx="4381906" cy="426131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7120" y="12"/>
              <a:ext cx="3958894" cy="165742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7120" y="6436804"/>
              <a:ext cx="3958894" cy="384983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8724" y="12"/>
              <a:ext cx="3958538" cy="3212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413" y="0"/>
            <a:ext cx="1043458" cy="5041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720" y="1140484"/>
            <a:ext cx="677332" cy="118625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8197" y="535906"/>
            <a:ext cx="187639" cy="7419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8539" y="1836663"/>
            <a:ext cx="164756" cy="67785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80501" y="0"/>
            <a:ext cx="3519384" cy="89773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50050" y="2468721"/>
            <a:ext cx="160180" cy="64121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5146" y="0"/>
            <a:ext cx="12182853" cy="248704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9188" y="3425968"/>
            <a:ext cx="196792" cy="76946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1584" y="5038173"/>
            <a:ext cx="1057188" cy="147938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4972" y="6714500"/>
            <a:ext cx="475963" cy="24732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49366" y="5903817"/>
            <a:ext cx="842089" cy="40305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20360" y="8239682"/>
            <a:ext cx="173909" cy="69159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09077" y="6567935"/>
            <a:ext cx="626990" cy="357249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6356858" y="2491621"/>
            <a:ext cx="11931650" cy="3824604"/>
            <a:chOff x="6356858" y="2491621"/>
            <a:chExt cx="11931650" cy="3824604"/>
          </a:xfrm>
        </p:grpSpPr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30083" y="2491621"/>
              <a:ext cx="11857916" cy="240914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56858" y="4625962"/>
              <a:ext cx="173909" cy="81984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22299" y="4603061"/>
              <a:ext cx="979386" cy="171296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44243" y="4644282"/>
              <a:ext cx="187639" cy="751140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89109" y="7181673"/>
            <a:ext cx="160180" cy="49923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92102" y="8015257"/>
            <a:ext cx="1121260" cy="17404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420892" y="5564887"/>
            <a:ext cx="178486" cy="54961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505578" y="7080910"/>
            <a:ext cx="160180" cy="586256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221792" y="4905349"/>
            <a:ext cx="9066207" cy="535416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8306" y="9027464"/>
            <a:ext cx="562918" cy="146564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848934" y="8766397"/>
            <a:ext cx="2723060" cy="36641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700139" y="8702275"/>
            <a:ext cx="4164680" cy="421371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97223" y="9137388"/>
            <a:ext cx="173909" cy="604576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14599263" y="2235135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4">
                <a:moveTo>
                  <a:pt x="0" y="0"/>
                </a:moveTo>
                <a:lnTo>
                  <a:pt x="494270" y="0"/>
                </a:lnTo>
                <a:lnTo>
                  <a:pt x="494270" y="494653"/>
                </a:lnTo>
                <a:lnTo>
                  <a:pt x="0" y="49465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6278866" y="2285516"/>
            <a:ext cx="393700" cy="394335"/>
          </a:xfrm>
          <a:custGeom>
            <a:avLst/>
            <a:gdLst/>
            <a:ahLst/>
            <a:cxnLst/>
            <a:rect l="l" t="t" r="r" b="b"/>
            <a:pathLst>
              <a:path w="393700" h="394335">
                <a:moveTo>
                  <a:pt x="0" y="0"/>
                </a:moveTo>
                <a:lnTo>
                  <a:pt x="393585" y="0"/>
                </a:lnTo>
                <a:lnTo>
                  <a:pt x="393585" y="393891"/>
                </a:lnTo>
                <a:lnTo>
                  <a:pt x="0" y="3938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8283406" y="6961828"/>
            <a:ext cx="0" cy="957580"/>
          </a:xfrm>
          <a:custGeom>
            <a:avLst/>
            <a:gdLst/>
            <a:ahLst/>
            <a:cxnLst/>
            <a:rect l="l" t="t" r="r" b="b"/>
            <a:pathLst>
              <a:path w="0" h="957579">
                <a:moveTo>
                  <a:pt x="0" y="957246"/>
                </a:moveTo>
                <a:lnTo>
                  <a:pt x="0" y="0"/>
                </a:lnTo>
              </a:path>
            </a:pathLst>
          </a:custGeom>
          <a:ln w="183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7615415" y="2482462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 h="0">
                <a:moveTo>
                  <a:pt x="0" y="0"/>
                </a:moveTo>
                <a:lnTo>
                  <a:pt x="507999" y="0"/>
                </a:lnTo>
              </a:path>
            </a:pathLst>
          </a:custGeom>
          <a:ln w="18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8599378" y="8267165"/>
            <a:ext cx="563245" cy="0"/>
          </a:xfrm>
          <a:custGeom>
            <a:avLst/>
            <a:gdLst/>
            <a:ahLst/>
            <a:cxnLst/>
            <a:rect l="l" t="t" r="r" b="b"/>
            <a:pathLst>
              <a:path w="563245" h="0">
                <a:moveTo>
                  <a:pt x="0" y="0"/>
                </a:moveTo>
                <a:lnTo>
                  <a:pt x="562918" y="0"/>
                </a:lnTo>
              </a:path>
            </a:pathLst>
          </a:custGeom>
          <a:ln w="45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732009" y="57052"/>
            <a:ext cx="755650" cy="329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880">
              <a:lnSpc>
                <a:spcPct val="100000"/>
              </a:lnSpc>
              <a:spcBef>
                <a:spcPts val="100"/>
              </a:spcBef>
            </a:pPr>
            <a:r>
              <a:rPr dirty="0" sz="1000" spc="270">
                <a:solidFill>
                  <a:srgbClr val="A19EA0"/>
                </a:solidFill>
                <a:latin typeface="Arial"/>
                <a:cs typeface="Arial"/>
              </a:rPr>
              <a:t>LOGAN </a:t>
            </a:r>
            <a:r>
              <a:rPr dirty="0" sz="1000" spc="235">
                <a:solidFill>
                  <a:srgbClr val="A19EA0"/>
                </a:solidFill>
                <a:latin typeface="Arial"/>
                <a:cs typeface="Arial"/>
              </a:rPr>
              <a:t>SQ</a:t>
            </a:r>
            <a:r>
              <a:rPr dirty="0" sz="1000" spc="235">
                <a:solidFill>
                  <a:srgbClr val="858583"/>
                </a:solidFill>
                <a:latin typeface="Arial"/>
                <a:cs typeface="Arial"/>
              </a:rPr>
              <a:t>U</a:t>
            </a:r>
            <a:r>
              <a:rPr dirty="0" sz="1000" spc="235">
                <a:solidFill>
                  <a:srgbClr val="A19EA0"/>
                </a:solidFill>
                <a:latin typeface="Arial"/>
                <a:cs typeface="Arial"/>
              </a:rPr>
              <a:t>ARE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267405" y="483768"/>
            <a:ext cx="83058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285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-1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20">
                <a:solidFill>
                  <a:srgbClr val="858583"/>
                </a:solidFill>
                <a:latin typeface="Arial"/>
                <a:cs typeface="Arial"/>
              </a:rPr>
              <a:t>Alt</a:t>
            </a:r>
            <a:r>
              <a:rPr dirty="0" sz="850" spc="120">
                <a:solidFill>
                  <a:srgbClr val="A19EA0"/>
                </a:solidFill>
                <a:latin typeface="Arial"/>
                <a:cs typeface="Arial"/>
              </a:rPr>
              <a:t>g</a:t>
            </a:r>
            <a:r>
              <a:rPr dirty="0" sz="850" spc="90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850" spc="114">
                <a:solidFill>
                  <a:srgbClr val="858583"/>
                </a:solidFill>
                <a:latin typeface="Arial"/>
                <a:cs typeface="Arial"/>
              </a:rPr>
              <a:t>Ldl</a:t>
            </a:r>
            <a:r>
              <a:rPr dirty="0" sz="850" spc="-5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00">
                <a:solidFill>
                  <a:srgbClr val="858583"/>
                </a:solidFill>
                <a:latin typeface="Arial"/>
                <a:cs typeface="Arial"/>
              </a:rPr>
              <a:t>St</a:t>
            </a:r>
            <a:endParaRPr sz="8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299682" y="821170"/>
            <a:ext cx="15049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60">
                <a:solidFill>
                  <a:srgbClr val="B38E80"/>
                </a:solidFill>
                <a:latin typeface="Arial"/>
                <a:cs typeface="Arial"/>
              </a:rPr>
              <a:t>T1</a:t>
            </a:r>
            <a:endParaRPr sz="115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934141" y="933637"/>
            <a:ext cx="88963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805" algn="l"/>
              </a:tabLst>
            </a:pPr>
            <a:r>
              <a:rPr dirty="0" sz="950" spc="-25">
                <a:solidFill>
                  <a:srgbClr val="A19EA0"/>
                </a:solidFill>
                <a:latin typeface="Arial"/>
                <a:cs typeface="Arial"/>
              </a:rPr>
              <a:t>The</a:t>
            </a:r>
            <a:r>
              <a:rPr dirty="0" sz="950">
                <a:solidFill>
                  <a:srgbClr val="A19EA0"/>
                </a:solidFill>
                <a:latin typeface="Arial"/>
                <a:cs typeface="Arial"/>
              </a:rPr>
              <a:t>	</a:t>
            </a:r>
            <a:r>
              <a:rPr dirty="0" sz="900" spc="160">
                <a:solidFill>
                  <a:srgbClr val="A19EA0"/>
                </a:solidFill>
                <a:latin typeface="Arial"/>
                <a:cs typeface="Arial"/>
              </a:rPr>
              <a:t>Rad</a:t>
            </a:r>
            <a:r>
              <a:rPr dirty="0" sz="900" spc="160">
                <a:solidFill>
                  <a:srgbClr val="858583"/>
                </a:solidFill>
                <a:latin typeface="Arial"/>
                <a:cs typeface="Arial"/>
              </a:rPr>
              <a:t>l</a:t>
            </a:r>
            <a:r>
              <a:rPr dirty="0" sz="900" spc="160">
                <a:solidFill>
                  <a:srgbClr val="A19EA0"/>
                </a:solidFill>
                <a:latin typeface="Arial"/>
                <a:cs typeface="Arial"/>
              </a:rPr>
              <a:t>er-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-20670" y="2422179"/>
            <a:ext cx="71310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dirty="0" sz="950" spc="245">
                <a:solidFill>
                  <a:srgbClr val="A19EA0"/>
                </a:solidFill>
                <a:latin typeface="Arial"/>
                <a:cs typeface="Arial"/>
              </a:rPr>
              <a:t>i,IMONS</a:t>
            </a:r>
            <a:endParaRPr sz="9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293301" y="861881"/>
            <a:ext cx="16573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85">
                <a:solidFill>
                  <a:srgbClr val="858583"/>
                </a:solidFill>
                <a:latin typeface="Arial"/>
                <a:cs typeface="Arial"/>
              </a:rPr>
              <a:t>:Z</a:t>
            </a:r>
            <a:r>
              <a:rPr dirty="0" sz="650" spc="85">
                <a:solidFill>
                  <a:srgbClr val="A19EA0"/>
                </a:solidFill>
                <a:latin typeface="Arial"/>
                <a:cs typeface="Arial"/>
              </a:rPr>
              <a:t>.</a:t>
            </a:r>
            <a:endParaRPr sz="6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440939" y="1138217"/>
            <a:ext cx="1036955" cy="40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8920">
              <a:lnSpc>
                <a:spcPts val="1210"/>
              </a:lnSpc>
              <a:spcBef>
                <a:spcPts val="100"/>
              </a:spcBef>
              <a:tabLst>
                <a:tab pos="822960" algn="l"/>
              </a:tabLst>
            </a:pPr>
            <a:r>
              <a:rPr dirty="0" sz="1250" spc="-25">
                <a:solidFill>
                  <a:srgbClr val="727EBC"/>
                </a:solidFill>
                <a:latin typeface="Arial"/>
                <a:cs typeface="Arial"/>
              </a:rPr>
              <a:t>IEI</a:t>
            </a:r>
            <a:r>
              <a:rPr dirty="0" sz="1250">
                <a:solidFill>
                  <a:srgbClr val="727EBC"/>
                </a:solidFill>
                <a:latin typeface="Arial"/>
                <a:cs typeface="Arial"/>
              </a:rPr>
              <a:t>	</a:t>
            </a:r>
            <a:r>
              <a:rPr dirty="0" baseline="32407" sz="1800" spc="-37">
                <a:solidFill>
                  <a:srgbClr val="858583"/>
                </a:solidFill>
                <a:latin typeface="Arial"/>
                <a:cs typeface="Arial"/>
              </a:rPr>
              <a:t>3</a:t>
            </a:r>
            <a:r>
              <a:rPr dirty="0" baseline="60606" sz="1650" spc="-37">
                <a:solidFill>
                  <a:srgbClr val="858583"/>
                </a:solidFill>
                <a:latin typeface="Arial"/>
                <a:cs typeface="Arial"/>
              </a:rPr>
              <a:t>"'</a:t>
            </a:r>
            <a:endParaRPr baseline="60606" sz="1650">
              <a:latin typeface="Arial"/>
              <a:cs typeface="Arial"/>
            </a:endParaRPr>
          </a:p>
          <a:p>
            <a:pPr marL="38100">
              <a:lnSpc>
                <a:spcPts val="1750"/>
              </a:lnSpc>
              <a:tabLst>
                <a:tab pos="874394" algn="l"/>
              </a:tabLst>
            </a:pPr>
            <a:r>
              <a:rPr dirty="0" sz="950" spc="135">
                <a:solidFill>
                  <a:srgbClr val="A19EA0"/>
                </a:solidFill>
                <a:latin typeface="Arial"/>
                <a:cs typeface="Arial"/>
              </a:rPr>
              <a:t>Calilornia</a:t>
            </a:r>
            <a:r>
              <a:rPr dirty="0" sz="950">
                <a:solidFill>
                  <a:srgbClr val="A19EA0"/>
                </a:solidFill>
                <a:latin typeface="Arial"/>
                <a:cs typeface="Arial"/>
              </a:rPr>
              <a:t>	</a:t>
            </a:r>
            <a:r>
              <a:rPr dirty="0" sz="1700" spc="125">
                <a:solidFill>
                  <a:srgbClr val="858583"/>
                </a:solidFill>
                <a:latin typeface="Times New Roman"/>
                <a:cs typeface="Times New Roman"/>
              </a:rPr>
              <a:t>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532591" y="1182746"/>
            <a:ext cx="820419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80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900" spc="-1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900" spc="114">
                <a:solidFill>
                  <a:srgbClr val="858583"/>
                </a:solidFill>
                <a:latin typeface="Times New Roman"/>
                <a:cs typeface="Times New Roman"/>
              </a:rPr>
              <a:t>Lynda</a:t>
            </a:r>
            <a:r>
              <a:rPr dirty="0" sz="900" spc="-50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650" spc="-55">
                <a:solidFill>
                  <a:srgbClr val="858583"/>
                </a:solidFill>
                <a:latin typeface="Times New Roman"/>
                <a:cs typeface="Times New Roman"/>
              </a:rPr>
              <a:t>Li'.!-</a:t>
            </a:r>
            <a:r>
              <a:rPr dirty="0" sz="650" spc="4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900" spc="-50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204471" y="1358349"/>
            <a:ext cx="389255" cy="165100"/>
          </a:xfrm>
          <a:prstGeom prst="rect">
            <a:avLst/>
          </a:prstGeom>
          <a:solidFill>
            <a:srgbClr val="EBE9E8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dirty="0" sz="950" spc="-80">
                <a:solidFill>
                  <a:srgbClr val="DBE9DB"/>
                </a:solidFill>
                <a:latin typeface="Arial"/>
                <a:cs typeface="Arial"/>
              </a:rPr>
              <a:t>-</a:t>
            </a:r>
            <a:r>
              <a:rPr dirty="0" sz="950" spc="-50">
                <a:solidFill>
                  <a:srgbClr val="DBE9DB"/>
                </a:solidFill>
                <a:latin typeface="Arial"/>
                <a:cs typeface="Arial"/>
              </a:rPr>
              <a:t>-</a:t>
            </a:r>
            <a:endParaRPr sz="9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941788" y="2049153"/>
            <a:ext cx="831850" cy="22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3335">
              <a:lnSpc>
                <a:spcPts val="745"/>
              </a:lnSpc>
              <a:spcBef>
                <a:spcPts val="100"/>
              </a:spcBef>
            </a:pPr>
            <a:r>
              <a:rPr dirty="0" sz="750" spc="-10" b="1">
                <a:solidFill>
                  <a:srgbClr val="937C72"/>
                </a:solidFill>
                <a:latin typeface="Arial"/>
                <a:cs typeface="Arial"/>
              </a:rPr>
              <a:t>'!!!I</a:t>
            </a:r>
            <a:endParaRPr sz="750">
              <a:latin typeface="Arial"/>
              <a:cs typeface="Arial"/>
            </a:endParaRPr>
          </a:p>
          <a:p>
            <a:pPr algn="ctr">
              <a:lnSpc>
                <a:spcPts val="865"/>
              </a:lnSpc>
            </a:pPr>
            <a:r>
              <a:rPr dirty="0" sz="850" spc="215">
                <a:solidFill>
                  <a:srgbClr val="A19EA0"/>
                </a:solidFill>
                <a:latin typeface="Arial"/>
                <a:cs typeface="Arial"/>
              </a:rPr>
              <a:t>FoodSmart</a:t>
            </a:r>
            <a:endParaRPr sz="8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905372" y="2241772"/>
            <a:ext cx="2120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35">
                <a:solidFill>
                  <a:srgbClr val="858583"/>
                </a:solidFill>
                <a:latin typeface="Times New Roman"/>
                <a:cs typeface="Times New Roman"/>
              </a:rPr>
              <a:t>:z.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911614" y="2346099"/>
            <a:ext cx="16954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50">
                <a:solidFill>
                  <a:srgbClr val="858583"/>
                </a:solidFill>
                <a:latin typeface="Times New Roman"/>
                <a:cs typeface="Times New Roman"/>
              </a:rPr>
              <a:t>-</a:t>
            </a:r>
            <a:r>
              <a:rPr dirty="0" sz="900" spc="175">
                <a:solidFill>
                  <a:srgbClr val="858583"/>
                </a:solidFill>
                <a:latin typeface="Times New Roman"/>
                <a:cs typeface="Times New Roman"/>
              </a:rPr>
              <a:t>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926120" y="2450932"/>
            <a:ext cx="119380" cy="86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" spc="95">
                <a:solidFill>
                  <a:srgbClr val="858583"/>
                </a:solidFill>
                <a:latin typeface="Arial"/>
                <a:cs typeface="Arial"/>
              </a:rPr>
              <a:t>DJ</a:t>
            </a:r>
            <a:endParaRPr sz="4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926120" y="2500550"/>
            <a:ext cx="15494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90">
                <a:solidFill>
                  <a:srgbClr val="A19EA0"/>
                </a:solidFill>
                <a:latin typeface="Arial"/>
                <a:cs typeface="Arial"/>
              </a:rPr>
              <a:t>=j</a:t>
            </a:r>
            <a:r>
              <a:rPr dirty="0" sz="550" spc="90">
                <a:solidFill>
                  <a:srgbClr val="858583"/>
                </a:solidFill>
                <a:latin typeface="Arial"/>
                <a:cs typeface="Arial"/>
              </a:rPr>
              <a:t>"</a:t>
            </a:r>
            <a:endParaRPr sz="5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925801" y="2463401"/>
            <a:ext cx="14541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501" sz="2775" spc="-1470">
                <a:solidFill>
                  <a:srgbClr val="A19EA0"/>
                </a:solidFill>
                <a:latin typeface="Times New Roman"/>
                <a:cs typeface="Times New Roman"/>
              </a:rPr>
              <a:t>=</a:t>
            </a:r>
            <a:r>
              <a:rPr dirty="0" sz="550" spc="25">
                <a:solidFill>
                  <a:srgbClr val="858583"/>
                </a:solidFill>
                <a:latin typeface="Arial"/>
                <a:cs typeface="Arial"/>
              </a:rPr>
              <a:t>l'llo</a:t>
            </a:r>
            <a:endParaRPr sz="5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930290" y="2677648"/>
            <a:ext cx="13144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25">
                <a:solidFill>
                  <a:srgbClr val="858583"/>
                </a:solidFill>
                <a:latin typeface="Arial"/>
                <a:cs typeface="Arial"/>
              </a:rPr>
              <a:t>ci:</a:t>
            </a:r>
            <a:endParaRPr sz="8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922027" y="2783246"/>
            <a:ext cx="1498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858583"/>
                </a:solidFill>
                <a:latin typeface="Arial"/>
                <a:cs typeface="Arial"/>
              </a:rPr>
              <a:t>:!"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939633" y="2909962"/>
            <a:ext cx="9969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25">
                <a:solidFill>
                  <a:srgbClr val="858583"/>
                </a:solidFill>
                <a:latin typeface="Arial"/>
                <a:cs typeface="Arial"/>
              </a:rPr>
              <a:t>rt&gt;</a:t>
            </a:r>
            <a:endParaRPr sz="5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262981" y="1529817"/>
            <a:ext cx="728345" cy="38989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 indent="277495">
              <a:lnSpc>
                <a:spcPct val="85600"/>
              </a:lnSpc>
              <a:spcBef>
                <a:spcPts val="240"/>
              </a:spcBef>
            </a:pPr>
            <a:r>
              <a:rPr dirty="0" sz="800" spc="-10" b="1">
                <a:solidFill>
                  <a:srgbClr val="937C72"/>
                </a:solidFill>
                <a:latin typeface="Arial"/>
                <a:cs typeface="Arial"/>
              </a:rPr>
              <a:t>lf"li!I </a:t>
            </a:r>
            <a:r>
              <a:rPr dirty="0" sz="900" spc="150">
                <a:solidFill>
                  <a:srgbClr val="A19EA0"/>
                </a:solidFill>
                <a:latin typeface="Arial"/>
                <a:cs typeface="Arial"/>
              </a:rPr>
              <a:t>Co</a:t>
            </a:r>
            <a:r>
              <a:rPr dirty="0" sz="900" spc="150">
                <a:solidFill>
                  <a:srgbClr val="858583"/>
                </a:solidFill>
                <a:latin typeface="Arial"/>
                <a:cs typeface="Arial"/>
              </a:rPr>
              <a:t>n</a:t>
            </a:r>
            <a:r>
              <a:rPr dirty="0" sz="900" spc="150">
                <a:solidFill>
                  <a:srgbClr val="A19EA0"/>
                </a:solidFill>
                <a:latin typeface="Arial"/>
                <a:cs typeface="Arial"/>
              </a:rPr>
              <a:t>gr-</a:t>
            </a:r>
            <a:r>
              <a:rPr dirty="0" sz="900" spc="125">
                <a:solidFill>
                  <a:srgbClr val="A19EA0"/>
                </a:solidFill>
                <a:latin typeface="Arial"/>
                <a:cs typeface="Arial"/>
              </a:rPr>
              <a:t>ess </a:t>
            </a:r>
            <a:r>
              <a:rPr dirty="0" sz="950" spc="195">
                <a:solidFill>
                  <a:srgbClr val="858583"/>
                </a:solidFill>
                <a:latin typeface="Arial"/>
                <a:cs typeface="Arial"/>
              </a:rPr>
              <a:t>T</a:t>
            </a:r>
            <a:r>
              <a:rPr dirty="0" sz="950" spc="195">
                <a:solidFill>
                  <a:srgbClr val="A19EA0"/>
                </a:solidFill>
                <a:latin typeface="Arial"/>
                <a:cs typeface="Arial"/>
              </a:rPr>
              <a:t>heater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339976" y="652723"/>
            <a:ext cx="132715" cy="377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dirty="0" sz="1250" spc="195">
                <a:solidFill>
                  <a:srgbClr val="858583"/>
                </a:solidFill>
                <a:latin typeface="Times New Roman"/>
                <a:cs typeface="Times New Roman"/>
              </a:rPr>
              <a:t>z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400" spc="40">
                <a:solidFill>
                  <a:srgbClr val="858583"/>
                </a:solidFill>
                <a:latin typeface="Arial"/>
                <a:cs typeface="Arial"/>
              </a:rPr>
              <a:t>,fD</a:t>
            </a:r>
            <a:endParaRPr sz="4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062666" y="1043560"/>
            <a:ext cx="16065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130">
                <a:solidFill>
                  <a:srgbClr val="858583"/>
                </a:solidFill>
                <a:latin typeface="Arial"/>
                <a:cs typeface="Arial"/>
              </a:rPr>
              <a:t>z:</a:t>
            </a:r>
            <a:endParaRPr sz="9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332560" y="1113789"/>
            <a:ext cx="160655" cy="196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925">
              <a:lnSpc>
                <a:spcPts val="705"/>
              </a:lnSpc>
              <a:spcBef>
                <a:spcPts val="100"/>
              </a:spcBef>
            </a:pPr>
            <a:r>
              <a:rPr dirty="0" sz="650" spc="90">
                <a:solidFill>
                  <a:srgbClr val="858583"/>
                </a:solidFill>
                <a:latin typeface="Arial"/>
                <a:cs typeface="Arial"/>
              </a:rPr>
              <a:t>--</a:t>
            </a:r>
            <a:r>
              <a:rPr dirty="0" sz="650" spc="25">
                <a:solidFill>
                  <a:srgbClr val="858583"/>
                </a:solidFill>
                <a:latin typeface="Arial"/>
                <a:cs typeface="Arial"/>
              </a:rPr>
              <a:t>,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ts val="645"/>
              </a:lnSpc>
            </a:pPr>
            <a:r>
              <a:rPr dirty="0" sz="600" spc="90">
                <a:solidFill>
                  <a:srgbClr val="858583"/>
                </a:solidFill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613687" y="1129820"/>
            <a:ext cx="1149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60">
                <a:solidFill>
                  <a:srgbClr val="858583"/>
                </a:solidFill>
                <a:latin typeface="Times New Roman"/>
                <a:cs typeface="Times New Roman"/>
              </a:rPr>
              <a:t>z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204020" y="1216587"/>
            <a:ext cx="17526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20">
                <a:solidFill>
                  <a:srgbClr val="858583"/>
                </a:solidFill>
                <a:latin typeface="Arial"/>
                <a:cs typeface="Arial"/>
              </a:rPr>
              <a:t>:z:.</a:t>
            </a:r>
            <a:endParaRPr sz="8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030388" y="1294449"/>
            <a:ext cx="8826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50">
                <a:solidFill>
                  <a:srgbClr val="858583"/>
                </a:solidFill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009299" y="1104257"/>
            <a:ext cx="200025" cy="45402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710"/>
              </a:spcBef>
            </a:pPr>
            <a:r>
              <a:rPr dirty="0" sz="700" spc="-95" b="1">
                <a:solidFill>
                  <a:srgbClr val="858583"/>
                </a:solidFill>
                <a:latin typeface="Times New Roman"/>
                <a:cs typeface="Times New Roman"/>
              </a:rPr>
              <a:t>a</a:t>
            </a:r>
            <a:r>
              <a:rPr dirty="0" baseline="23809" sz="1575" spc="-142">
                <a:solidFill>
                  <a:srgbClr val="858583"/>
                </a:solidFill>
                <a:latin typeface="Times New Roman"/>
                <a:cs typeface="Times New Roman"/>
              </a:rPr>
              <a:t>n</a:t>
            </a:r>
            <a:r>
              <a:rPr dirty="0" sz="700" spc="-95" b="1">
                <a:solidFill>
                  <a:srgbClr val="858583"/>
                </a:solidFill>
                <a:latin typeface="Times New Roman"/>
                <a:cs typeface="Times New Roman"/>
              </a:rPr>
              <a:t>&gt;</a:t>
            </a:r>
            <a:endParaRPr sz="700">
              <a:latin typeface="Times New Roman"/>
              <a:cs typeface="Times New Roman"/>
            </a:endParaRPr>
          </a:p>
          <a:p>
            <a:pPr marL="38100">
              <a:lnSpc>
                <a:spcPts val="555"/>
              </a:lnSpc>
              <a:spcBef>
                <a:spcPts val="325"/>
              </a:spcBef>
            </a:pPr>
            <a:r>
              <a:rPr dirty="0" sz="550">
                <a:solidFill>
                  <a:srgbClr val="858583"/>
                </a:solidFill>
                <a:latin typeface="Times New Roman"/>
                <a:cs typeface="Times New Roman"/>
              </a:rPr>
              <a:t>-</a:t>
            </a:r>
            <a:r>
              <a:rPr dirty="0" sz="550" spc="-10">
                <a:solidFill>
                  <a:srgbClr val="858583"/>
                </a:solidFill>
                <a:latin typeface="Times New Roman"/>
                <a:cs typeface="Times New Roman"/>
              </a:rPr>
              <a:t>.:::,</a:t>
            </a:r>
            <a:endParaRPr sz="550">
              <a:latin typeface="Times New Roman"/>
              <a:cs typeface="Times New Roman"/>
            </a:endParaRPr>
          </a:p>
          <a:p>
            <a:pPr marL="78740">
              <a:lnSpc>
                <a:spcPts val="615"/>
              </a:lnSpc>
            </a:pPr>
            <a:r>
              <a:rPr dirty="0" sz="600" spc="-25">
                <a:solidFill>
                  <a:srgbClr val="858583"/>
                </a:solidFill>
                <a:latin typeface="Arial"/>
                <a:cs typeface="Arial"/>
              </a:rPr>
              <a:t>er</a:t>
            </a:r>
            <a:endParaRPr sz="6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619827" y="1240506"/>
            <a:ext cx="15113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25">
                <a:solidFill>
                  <a:srgbClr val="858583"/>
                </a:solidFill>
                <a:latin typeface="Times New Roman"/>
                <a:cs typeface="Times New Roman"/>
              </a:rPr>
              <a:t>::c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5199284" y="1252720"/>
            <a:ext cx="16383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85">
                <a:solidFill>
                  <a:srgbClr val="858583"/>
                </a:solidFill>
                <a:latin typeface="Arial"/>
                <a:cs typeface="Arial"/>
              </a:rPr>
              <a:t>.-</a:t>
            </a:r>
            <a:r>
              <a:rPr dirty="0" sz="1250" spc="-195">
                <a:solidFill>
                  <a:srgbClr val="858583"/>
                </a:solidFill>
                <a:latin typeface="Arial"/>
                <a:cs typeface="Arial"/>
              </a:rPr>
              <a:t>--</a:t>
            </a:r>
            <a:r>
              <a:rPr dirty="0" sz="1250" spc="-135">
                <a:solidFill>
                  <a:srgbClr val="858583"/>
                </a:solidFill>
                <a:latin typeface="Arial"/>
                <a:cs typeface="Arial"/>
              </a:rPr>
              <a:t>-</a:t>
            </a:r>
            <a:endParaRPr sz="125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4363417" y="1408698"/>
            <a:ext cx="11557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858583"/>
                </a:solidFill>
                <a:latin typeface="Arial"/>
                <a:cs typeface="Arial"/>
              </a:rPr>
              <a:t>10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223407" y="1398521"/>
            <a:ext cx="10223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25">
                <a:solidFill>
                  <a:srgbClr val="858583"/>
                </a:solidFill>
                <a:latin typeface="Arial"/>
                <a:cs typeface="Arial"/>
              </a:rPr>
              <a:t>l'D</a:t>
            </a:r>
            <a:endParaRPr sz="5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5225808" y="1500555"/>
            <a:ext cx="15875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705">
                <a:solidFill>
                  <a:srgbClr val="A19EA0"/>
                </a:solidFill>
                <a:latin typeface="Arial"/>
                <a:cs typeface="Arial"/>
              </a:rPr>
              <a:t>-</a:t>
            </a:r>
            <a:endParaRPr sz="85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624492" y="1453482"/>
            <a:ext cx="14414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65">
                <a:solidFill>
                  <a:srgbClr val="858583"/>
                </a:solidFill>
                <a:latin typeface="Arial"/>
                <a:cs typeface="Arial"/>
              </a:rPr>
              <a:t>:::,</a:t>
            </a:r>
            <a:endParaRPr sz="5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4073434" y="1510223"/>
            <a:ext cx="11112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55">
                <a:solidFill>
                  <a:srgbClr val="858583"/>
                </a:solidFill>
                <a:latin typeface="Arial"/>
                <a:cs typeface="Arial"/>
              </a:rPr>
              <a:t>Ir,</a:t>
            </a:r>
            <a:endParaRPr sz="45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623635" y="1388824"/>
            <a:ext cx="138430" cy="40957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150" spc="-25">
                <a:solidFill>
                  <a:srgbClr val="858583"/>
                </a:solidFill>
                <a:latin typeface="Arial"/>
                <a:cs typeface="Arial"/>
              </a:rPr>
              <a:t>'"'</a:t>
            </a:r>
            <a:endParaRPr sz="1150">
              <a:latin typeface="Arial"/>
              <a:cs typeface="Arial"/>
            </a:endParaRPr>
          </a:p>
          <a:p>
            <a:pPr marL="29845">
              <a:lnSpc>
                <a:spcPct val="100000"/>
              </a:lnSpc>
              <a:spcBef>
                <a:spcPts val="315"/>
              </a:spcBef>
            </a:pPr>
            <a:r>
              <a:rPr dirty="0" sz="500" spc="-25" i="1">
                <a:solidFill>
                  <a:srgbClr val="858583"/>
                </a:solidFill>
                <a:latin typeface="Arial"/>
                <a:cs typeface="Arial"/>
              </a:rPr>
              <a:t>a,</a:t>
            </a:r>
            <a:endParaRPr sz="5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5220037" y="1576383"/>
            <a:ext cx="15557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>
                <a:solidFill>
                  <a:srgbClr val="858583"/>
                </a:solidFill>
                <a:latin typeface="Arial"/>
                <a:cs typeface="Arial"/>
              </a:rPr>
              <a:t>:=I:.</a:t>
            </a:r>
            <a:endParaRPr sz="65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4447004" y="1894701"/>
            <a:ext cx="1339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B38E80"/>
                </a:solidFill>
                <a:latin typeface="Arial"/>
                <a:cs typeface="Arial"/>
              </a:rPr>
              <a:t>,1</a:t>
            </a:r>
            <a:endParaRPr sz="11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4073683" y="1547119"/>
            <a:ext cx="901065" cy="636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70"/>
              </a:lnSpc>
              <a:spcBef>
                <a:spcPts val="100"/>
              </a:spcBef>
            </a:pPr>
            <a:r>
              <a:rPr dirty="0" sz="700" spc="-10" i="1">
                <a:solidFill>
                  <a:srgbClr val="A19EA0"/>
                </a:solidFill>
                <a:latin typeface="Arial"/>
                <a:cs typeface="Arial"/>
              </a:rPr>
              <a:t>:;;;;;</a:t>
            </a:r>
            <a:endParaRPr sz="700">
              <a:latin typeface="Arial"/>
              <a:cs typeface="Arial"/>
            </a:endParaRPr>
          </a:p>
          <a:p>
            <a:pPr marL="14604">
              <a:lnSpc>
                <a:spcPts val="2210"/>
              </a:lnSpc>
            </a:pPr>
            <a:r>
              <a:rPr dirty="0" sz="2150" spc="-509">
                <a:solidFill>
                  <a:srgbClr val="858583"/>
                </a:solidFill>
                <a:latin typeface="Times New Roman"/>
                <a:cs typeface="Times New Roman"/>
              </a:rPr>
              <a:t>t</a:t>
            </a:r>
            <a:endParaRPr sz="215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1050"/>
              </a:spcBef>
            </a:pPr>
            <a:r>
              <a:rPr dirty="0" sz="900">
                <a:solidFill>
                  <a:srgbClr val="A19EA0"/>
                </a:solidFill>
                <a:latin typeface="Arial"/>
                <a:cs typeface="Arial"/>
              </a:rPr>
              <a:t>Los</a:t>
            </a:r>
            <a:r>
              <a:rPr dirty="0" sz="900" spc="480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900" spc="185">
                <a:solidFill>
                  <a:srgbClr val="A19EA0"/>
                </a:solidFill>
                <a:latin typeface="Arial"/>
                <a:cs typeface="Arial"/>
              </a:rPr>
              <a:t>Fuentes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837169" y="1825743"/>
            <a:ext cx="95123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335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16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tv'l</a:t>
            </a:r>
            <a:r>
              <a:rPr dirty="0" sz="850">
                <a:solidFill>
                  <a:srgbClr val="A19EA0"/>
                </a:solidFill>
                <a:latin typeface="Arial"/>
                <a:cs typeface="Arial"/>
              </a:rPr>
              <a:t>c</a:t>
            </a: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Lea.n</a:t>
            </a:r>
            <a:r>
              <a:rPr dirty="0" sz="850" spc="31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858583"/>
                </a:solidFill>
                <a:latin typeface="Arial"/>
                <a:cs typeface="Arial"/>
              </a:rPr>
              <a:t>Ave</a:t>
            </a:r>
            <a:endParaRPr sz="85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4433313" y="2066457"/>
            <a:ext cx="254000" cy="400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50" spc="-195" b="1">
                <a:solidFill>
                  <a:srgbClr val="727EBC"/>
                </a:solidFill>
                <a:latin typeface="Times New Roman"/>
                <a:cs typeface="Times New Roman"/>
              </a:rPr>
              <a:t>m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4246792" y="2352460"/>
            <a:ext cx="64135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220">
                <a:solidFill>
                  <a:srgbClr val="A19EA0"/>
                </a:solidFill>
                <a:latin typeface="Arial"/>
                <a:cs typeface="Arial"/>
              </a:rPr>
              <a:t>Western</a:t>
            </a:r>
            <a:endParaRPr sz="85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048154" y="1856787"/>
            <a:ext cx="10668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170">
                <a:solidFill>
                  <a:srgbClr val="858583"/>
                </a:solidFill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062255" y="1702336"/>
            <a:ext cx="193675" cy="335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95">
                <a:solidFill>
                  <a:srgbClr val="858583"/>
                </a:solidFill>
                <a:latin typeface="Arial"/>
                <a:cs typeface="Arial"/>
              </a:rPr>
              <a:t>z:</a:t>
            </a:r>
            <a:endParaRPr sz="11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  <a:spcBef>
                <a:spcPts val="455"/>
              </a:spcBef>
            </a:pPr>
            <a:r>
              <a:rPr dirty="0" sz="550" spc="110" b="1">
                <a:solidFill>
                  <a:srgbClr val="858583"/>
                </a:solidFill>
                <a:latin typeface="Arial"/>
                <a:cs typeface="Arial"/>
              </a:rPr>
              <a:t>cu,</a:t>
            </a:r>
            <a:endParaRPr sz="55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6008512" y="2029306"/>
            <a:ext cx="23304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8518" sz="1575" spc="-30" b="1">
                <a:solidFill>
                  <a:srgbClr val="A19EA0"/>
                </a:solidFill>
                <a:latin typeface="Arial"/>
                <a:cs typeface="Arial"/>
              </a:rPr>
              <a:t>3</a:t>
            </a:r>
            <a:r>
              <a:rPr dirty="0" sz="650" spc="-20">
                <a:solidFill>
                  <a:srgbClr val="858583"/>
                </a:solidFill>
                <a:latin typeface="Times New Roman"/>
                <a:cs typeface="Times New Roman"/>
              </a:rPr>
              <a:t>,m,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5085257" y="2176633"/>
            <a:ext cx="113411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85" b="1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900" spc="120" b="1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185">
                <a:solidFill>
                  <a:srgbClr val="858583"/>
                </a:solidFill>
                <a:latin typeface="Arial"/>
                <a:cs typeface="Arial"/>
              </a:rPr>
              <a:t>Cortland</a:t>
            </a:r>
            <a:r>
              <a:rPr dirty="0" sz="800" spc="-9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185">
                <a:solidFill>
                  <a:srgbClr val="858583"/>
                </a:solidFill>
                <a:latin typeface="Arial"/>
                <a:cs typeface="Arial"/>
              </a:rPr>
              <a:t>St</a:t>
            </a:r>
            <a:r>
              <a:rPr dirty="0" sz="800" spc="40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650" spc="-20">
                <a:solidFill>
                  <a:srgbClr val="A19EA0"/>
                </a:solidFill>
                <a:latin typeface="Arial"/>
                <a:cs typeface="Arial"/>
              </a:rPr>
              <a:t>:=:i</a:t>
            </a:r>
            <a:endParaRPr sz="65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076048" y="2069764"/>
            <a:ext cx="163830" cy="483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000" spc="40">
                <a:solidFill>
                  <a:srgbClr val="858583"/>
                </a:solidFill>
                <a:latin typeface="Times New Roman"/>
                <a:cs typeface="Times New Roman"/>
              </a:rPr>
              <a:t>r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100799" y="-66866"/>
            <a:ext cx="12827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80">
                <a:solidFill>
                  <a:srgbClr val="858583"/>
                </a:solidFill>
                <a:latin typeface="Arial"/>
                <a:cs typeface="Arial"/>
              </a:rPr>
              <a:t>&lt;'I:!</a:t>
            </a:r>
            <a:endParaRPr sz="75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519696" y="-153634"/>
            <a:ext cx="174625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90">
                <a:solidFill>
                  <a:srgbClr val="858583"/>
                </a:solidFill>
                <a:latin typeface="Arial"/>
                <a:cs typeface="Arial"/>
              </a:rPr>
              <a:t>s-</a:t>
            </a:r>
            <a:endParaRPr sz="190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8106520" y="10741"/>
            <a:ext cx="64769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35">
                <a:solidFill>
                  <a:srgbClr val="858583"/>
                </a:solidFill>
                <a:latin typeface="Arial"/>
                <a:cs typeface="Arial"/>
              </a:rPr>
              <a:t>n,</a:t>
            </a:r>
            <a:endParaRPr sz="5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492783" y="66720"/>
            <a:ext cx="16954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858583"/>
                </a:solidFill>
                <a:latin typeface="Arial"/>
                <a:cs typeface="Arial"/>
              </a:rPr>
              <a:t>--</a:t>
            </a:r>
            <a:r>
              <a:rPr dirty="0" sz="600" spc="-25">
                <a:solidFill>
                  <a:srgbClr val="858583"/>
                </a:solidFill>
                <a:latin typeface="Arial"/>
                <a:cs typeface="Arial"/>
              </a:rPr>
              <a:t>c:,</a:t>
            </a:r>
            <a:endParaRPr sz="60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114146" y="65703"/>
            <a:ext cx="169545" cy="196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00"/>
              </a:lnSpc>
              <a:spcBef>
                <a:spcPts val="100"/>
              </a:spcBef>
            </a:pPr>
            <a:r>
              <a:rPr dirty="0" sz="500" spc="-25">
                <a:solidFill>
                  <a:srgbClr val="858583"/>
                </a:solidFill>
                <a:latin typeface="Arial"/>
                <a:cs typeface="Arial"/>
              </a:rPr>
              <a:t>::,</a:t>
            </a:r>
            <a:endParaRPr sz="500">
              <a:latin typeface="Arial"/>
              <a:cs typeface="Arial"/>
            </a:endParaRPr>
          </a:p>
          <a:p>
            <a:pPr marL="14604">
              <a:lnSpc>
                <a:spcPts val="940"/>
              </a:lnSpc>
            </a:pPr>
            <a:r>
              <a:rPr dirty="0" sz="950" spc="160">
                <a:solidFill>
                  <a:srgbClr val="858583"/>
                </a:solidFill>
                <a:latin typeface="Arial"/>
                <a:cs typeface="Arial"/>
              </a:rPr>
              <a:t>s</a:t>
            </a:r>
            <a:r>
              <a:rPr dirty="0" sz="950" spc="160">
                <a:solidFill>
                  <a:srgbClr val="A19EA0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7483623" y="78426"/>
            <a:ext cx="13208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765">
                <a:solidFill>
                  <a:srgbClr val="858583"/>
                </a:solidFill>
                <a:latin typeface="Arial"/>
                <a:cs typeface="Arial"/>
              </a:rPr>
              <a:t>=</a:t>
            </a:r>
            <a:r>
              <a:rPr dirty="0" sz="550" spc="-35" i="1">
                <a:solidFill>
                  <a:srgbClr val="858583"/>
                </a:solidFill>
                <a:latin typeface="Times New Roman"/>
                <a:cs typeface="Times New Roman"/>
              </a:rPr>
              <a:t>&lt;D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9351614" y="110232"/>
            <a:ext cx="15303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45" b="1">
                <a:solidFill>
                  <a:srgbClr val="A19EA0"/>
                </a:solidFill>
                <a:latin typeface="Arial"/>
                <a:cs typeface="Arial"/>
              </a:rPr>
              <a:t>·</a:t>
            </a:r>
            <a:r>
              <a:rPr dirty="0" sz="1050" spc="-45" b="1">
                <a:solidFill>
                  <a:srgbClr val="858583"/>
                </a:solidFill>
                <a:latin typeface="Arial"/>
                <a:cs typeface="Arial"/>
              </a:rPr>
              <a:t>z.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7488873" y="220918"/>
            <a:ext cx="1238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45">
                <a:solidFill>
                  <a:srgbClr val="858583"/>
                </a:solidFill>
                <a:latin typeface="Times New Roman"/>
                <a:cs typeface="Times New Roman"/>
              </a:rPr>
              <a:t>G: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7709502" y="150690"/>
            <a:ext cx="8382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58583"/>
                </a:solidFill>
                <a:latin typeface="Times New Roman"/>
                <a:cs typeface="Times New Roman"/>
              </a:rPr>
              <a:t>z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8504770" y="150944"/>
            <a:ext cx="199390" cy="20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50"/>
              </a:lnSpc>
              <a:spcBef>
                <a:spcPts val="100"/>
              </a:spcBef>
            </a:pPr>
            <a:r>
              <a:rPr dirty="0" sz="550" spc="-50">
                <a:solidFill>
                  <a:srgbClr val="858583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  <a:p>
            <a:pPr marL="30480">
              <a:lnSpc>
                <a:spcPts val="850"/>
              </a:lnSpc>
            </a:pPr>
            <a:r>
              <a:rPr dirty="0" sz="800" spc="-10">
                <a:solidFill>
                  <a:srgbClr val="858583"/>
                </a:solidFill>
                <a:latin typeface="Arial"/>
                <a:cs typeface="Arial"/>
              </a:rPr>
              <a:t>'::I.</a:t>
            </a:r>
            <a:endParaRPr sz="8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8115603" y="357050"/>
            <a:ext cx="10160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858583"/>
                </a:solidFill>
                <a:latin typeface="Arial"/>
                <a:cs typeface="Arial"/>
              </a:rPr>
              <a:t>)&gt;</a:t>
            </a:r>
            <a:endParaRPr sz="550">
              <a:latin typeface="Arial"/>
              <a:cs typeface="Arial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9369844" y="262903"/>
            <a:ext cx="17526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20">
                <a:solidFill>
                  <a:srgbClr val="858583"/>
                </a:solidFill>
                <a:latin typeface="Arial"/>
                <a:cs typeface="Arial"/>
              </a:rPr>
              <a:t>:::0</a:t>
            </a:r>
            <a:endParaRPr sz="75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7506454" y="458576"/>
            <a:ext cx="133985" cy="86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" spc="75">
                <a:solidFill>
                  <a:srgbClr val="858583"/>
                </a:solidFill>
                <a:latin typeface="Arial"/>
                <a:cs typeface="Arial"/>
              </a:rPr>
              <a:t>II:,</a:t>
            </a:r>
            <a:endParaRPr sz="4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7707976" y="405141"/>
            <a:ext cx="53911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259" algn="l"/>
              </a:tabLst>
            </a:pPr>
            <a:r>
              <a:rPr dirty="0" baseline="3472" sz="1200" spc="397" i="1">
                <a:solidFill>
                  <a:srgbClr val="858583"/>
                </a:solidFill>
                <a:latin typeface="Arial"/>
                <a:cs typeface="Arial"/>
              </a:rPr>
              <a:t>=:r</a:t>
            </a:r>
            <a:r>
              <a:rPr dirty="0" baseline="3472" sz="1200" i="1">
                <a:solidFill>
                  <a:srgbClr val="858583"/>
                </a:solidFill>
                <a:latin typeface="Arial"/>
                <a:cs typeface="Arial"/>
              </a:rPr>
              <a:t>	</a:t>
            </a:r>
            <a:r>
              <a:rPr dirty="0" sz="1000" spc="-55">
                <a:solidFill>
                  <a:srgbClr val="858583"/>
                </a:solidFill>
                <a:latin typeface="Arial"/>
                <a:cs typeface="Arial"/>
              </a:rPr>
              <a:t>i'a</a:t>
            </a:r>
            <a:endParaRPr sz="10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8535128" y="429569"/>
            <a:ext cx="8763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0">
                <a:solidFill>
                  <a:srgbClr val="858583"/>
                </a:solidFill>
                <a:latin typeface="Arial"/>
                <a:cs typeface="Arial"/>
              </a:rPr>
              <a:t>ro</a:t>
            </a:r>
            <a:endParaRPr sz="7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9373353" y="262903"/>
            <a:ext cx="17018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5050" sz="2475" spc="-765">
                <a:solidFill>
                  <a:srgbClr val="858583"/>
                </a:solidFill>
                <a:latin typeface="Arial"/>
                <a:cs typeface="Arial"/>
              </a:rPr>
              <a:t>"</a:t>
            </a:r>
            <a:r>
              <a:rPr dirty="0" u="heavy" sz="600" spc="35">
                <a:solidFill>
                  <a:srgbClr val="858583"/>
                </a:solidFill>
                <a:uFill>
                  <a:solidFill>
                    <a:srgbClr val="858583"/>
                  </a:solidFill>
                </a:uFill>
                <a:latin typeface="Times New Roman"/>
                <a:cs typeface="Times New Roman"/>
              </a:rPr>
              <a:t>c,</a:t>
            </a:r>
            <a:r>
              <a:rPr dirty="0" u="heavy" sz="600" spc="-114">
                <a:solidFill>
                  <a:srgbClr val="858583"/>
                </a:solidFill>
                <a:uFill>
                  <a:solidFill>
                    <a:srgbClr val="858583"/>
                  </a:solidFill>
                </a:uFill>
                <a:latin typeface="Times New Roman"/>
                <a:cs typeface="Times New Roman"/>
              </a:rPr>
              <a:t>.</a:t>
            </a:r>
            <a:r>
              <a:rPr dirty="0" u="heavy" baseline="-5050" sz="2475" spc="-150">
                <a:solidFill>
                  <a:srgbClr val="858583"/>
                </a:solidFill>
                <a:uFill>
                  <a:solidFill>
                    <a:srgbClr val="858583"/>
                  </a:solidFill>
                </a:uFill>
                <a:latin typeface="Arial"/>
                <a:cs typeface="Arial"/>
              </a:rPr>
              <a:t>'</a:t>
            </a:r>
            <a:r>
              <a:rPr dirty="0" u="heavy" sz="600" spc="35">
                <a:solidFill>
                  <a:srgbClr val="858583"/>
                </a:solidFill>
                <a:uFill>
                  <a:solidFill>
                    <a:srgbClr val="858583"/>
                  </a:solidFill>
                </a:uFill>
                <a:latin typeface="Times New Roman"/>
                <a:cs typeface="Times New Roman"/>
              </a:rPr>
              <a:t>_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7716049" y="555777"/>
            <a:ext cx="12382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25" b="1">
                <a:solidFill>
                  <a:srgbClr val="858583"/>
                </a:solidFill>
                <a:latin typeface="Arial"/>
                <a:cs typeface="Arial"/>
              </a:rPr>
              <a:t>JU</a:t>
            </a:r>
            <a:endParaRPr sz="5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9376443" y="492672"/>
            <a:ext cx="143510" cy="181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10"/>
              </a:lnSpc>
              <a:spcBef>
                <a:spcPts val="100"/>
              </a:spcBef>
            </a:pPr>
            <a:r>
              <a:rPr dirty="0" sz="600" spc="-20">
                <a:solidFill>
                  <a:srgbClr val="858583"/>
                </a:solidFill>
                <a:latin typeface="Times New Roman"/>
                <a:cs typeface="Times New Roman"/>
              </a:rPr>
              <a:t>::JI</a:t>
            </a:r>
            <a:endParaRPr sz="600">
              <a:latin typeface="Times New Roman"/>
              <a:cs typeface="Times New Roman"/>
            </a:endParaRPr>
          </a:p>
          <a:p>
            <a:pPr marL="15875">
              <a:lnSpc>
                <a:spcPts val="610"/>
              </a:lnSpc>
            </a:pPr>
            <a:r>
              <a:rPr dirty="0" sz="600" spc="-25">
                <a:solidFill>
                  <a:srgbClr val="A19EA0"/>
                </a:solidFill>
                <a:latin typeface="Times New Roman"/>
                <a:cs typeface="Times New Roman"/>
              </a:rPr>
              <a:t>ft&gt;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7723423" y="596235"/>
            <a:ext cx="8128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25">
                <a:solidFill>
                  <a:srgbClr val="A19EA0"/>
                </a:solidFill>
                <a:latin typeface="Arial"/>
                <a:cs typeface="Arial"/>
              </a:rPr>
              <a:t>:,</a:t>
            </a:r>
            <a:endParaRPr sz="65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7697844" y="185295"/>
            <a:ext cx="221615" cy="6127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4050"/>
              </a:lnSpc>
              <a:spcBef>
                <a:spcPts val="105"/>
              </a:spcBef>
            </a:pPr>
            <a:r>
              <a:rPr dirty="0" sz="3700" spc="245">
                <a:solidFill>
                  <a:srgbClr val="A19EA0"/>
                </a:solidFill>
                <a:latin typeface="Times New Roman"/>
                <a:cs typeface="Times New Roman"/>
              </a:rPr>
              <a:t>-</a:t>
            </a:r>
            <a:endParaRPr sz="3700">
              <a:latin typeface="Times New Roman"/>
              <a:cs typeface="Times New Roman"/>
            </a:endParaRPr>
          </a:p>
          <a:p>
            <a:pPr marL="46355">
              <a:lnSpc>
                <a:spcPts val="570"/>
              </a:lnSpc>
            </a:pPr>
            <a:r>
              <a:rPr dirty="0" sz="800" spc="25">
                <a:solidFill>
                  <a:srgbClr val="858583"/>
                </a:solidFill>
                <a:latin typeface="Arial"/>
                <a:cs typeface="Arial"/>
              </a:rPr>
              <a:t>a..</a:t>
            </a:r>
            <a:endParaRPr sz="80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9393871" y="777403"/>
            <a:ext cx="133350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solidFill>
                  <a:srgbClr val="858583"/>
                </a:solidFill>
                <a:latin typeface="Arial"/>
                <a:cs typeface="Arial"/>
              </a:rPr>
              <a:t>CD-</a:t>
            </a:r>
            <a:endParaRPr sz="45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7729651" y="878421"/>
            <a:ext cx="1098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>
                <a:solidFill>
                  <a:srgbClr val="858583"/>
                </a:solidFill>
                <a:latin typeface="Arial"/>
                <a:cs typeface="Arial"/>
              </a:rPr>
              <a:t>ro</a:t>
            </a:r>
            <a:endParaRPr sz="7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8526699" y="1004120"/>
            <a:ext cx="95821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solidFill>
                  <a:srgbClr val="858583"/>
                </a:solidFill>
                <a:latin typeface="Arial"/>
                <a:cs typeface="Arial"/>
              </a:rPr>
              <a:t>VJ</a:t>
            </a:r>
            <a:r>
              <a:rPr dirty="0" sz="900" spc="190" i="1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00" spc="150">
                <a:solidFill>
                  <a:srgbClr val="858583"/>
                </a:solidFill>
                <a:latin typeface="Times New Roman"/>
                <a:cs typeface="Times New Roman"/>
              </a:rPr>
              <a:t>Bolden</a:t>
            </a:r>
            <a:r>
              <a:rPr dirty="0" sz="900" spc="17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900" spc="-20">
                <a:solidFill>
                  <a:srgbClr val="858583"/>
                </a:solidFill>
                <a:latin typeface="Times New Roman"/>
                <a:cs typeface="Times New Roman"/>
              </a:rPr>
              <a:t>AoJe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8823211" y="1290888"/>
            <a:ext cx="114617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950" spc="26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60">
                <a:solidFill>
                  <a:srgbClr val="858583"/>
                </a:solidFill>
                <a:latin typeface="Arial"/>
                <a:cs typeface="Arial"/>
              </a:rPr>
              <a:t>Webs</a:t>
            </a:r>
            <a:r>
              <a:rPr dirty="0" sz="950" spc="160">
                <a:solidFill>
                  <a:srgbClr val="A19EA0"/>
                </a:solidFill>
                <a:latin typeface="Arial"/>
                <a:cs typeface="Arial"/>
              </a:rPr>
              <a:t>t</a:t>
            </a:r>
            <a:r>
              <a:rPr dirty="0" sz="950" spc="160">
                <a:solidFill>
                  <a:srgbClr val="858583"/>
                </a:solidFill>
                <a:latin typeface="Arial"/>
                <a:cs typeface="Arial"/>
              </a:rPr>
              <a:t>er</a:t>
            </a:r>
            <a:r>
              <a:rPr dirty="0" sz="950" spc="25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50">
                <a:solidFill>
                  <a:srgbClr val="858583"/>
                </a:solidFill>
                <a:latin typeface="Arial"/>
                <a:cs typeface="Arial"/>
              </a:rPr>
              <a:t>Ave</a:t>
            </a:r>
            <a:endParaRPr sz="950">
              <a:latin typeface="Arial"/>
              <a:cs typeface="Arial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12678318" y="2455003"/>
            <a:ext cx="224790" cy="532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1120">
              <a:lnSpc>
                <a:spcPts val="890"/>
              </a:lnSpc>
              <a:spcBef>
                <a:spcPts val="100"/>
              </a:spcBef>
            </a:pPr>
            <a:r>
              <a:rPr dirty="0" sz="800" spc="35">
                <a:solidFill>
                  <a:srgbClr val="5B8295"/>
                </a:solidFill>
                <a:latin typeface="Arial"/>
                <a:cs typeface="Arial"/>
              </a:rPr>
              <a:t>II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835"/>
              </a:lnSpc>
            </a:pPr>
            <a:r>
              <a:rPr dirty="0" sz="850" spc="-10">
                <a:solidFill>
                  <a:srgbClr val="5B8295"/>
                </a:solidFill>
                <a:latin typeface="Arial"/>
                <a:cs typeface="Arial"/>
              </a:rPr>
              <a:t>;'.'I</a:t>
            </a:r>
            <a:endParaRPr sz="850">
              <a:latin typeface="Arial"/>
              <a:cs typeface="Arial"/>
            </a:endParaRPr>
          </a:p>
          <a:p>
            <a:pPr marL="50800">
              <a:lnSpc>
                <a:spcPts val="775"/>
              </a:lnSpc>
            </a:pPr>
            <a:r>
              <a:rPr dirty="0" sz="850" spc="-10">
                <a:solidFill>
                  <a:srgbClr val="3B647B"/>
                </a:solidFill>
                <a:latin typeface="Times New Roman"/>
                <a:cs typeface="Times New Roman"/>
              </a:rPr>
              <a:t>Il</a:t>
            </a:r>
            <a:r>
              <a:rPr dirty="0" sz="850" spc="-10">
                <a:solidFill>
                  <a:srgbClr val="5B8295"/>
                </a:solidFill>
                <a:latin typeface="Times New Roman"/>
                <a:cs typeface="Times New Roman"/>
              </a:rPr>
              <a:t>l</a:t>
            </a:r>
            <a:r>
              <a:rPr dirty="0" sz="850" spc="-30">
                <a:solidFill>
                  <a:srgbClr val="5B8295"/>
                </a:solidFill>
                <a:latin typeface="Times New Roman"/>
                <a:cs typeface="Times New Roman"/>
              </a:rPr>
              <a:t> </a:t>
            </a:r>
            <a:r>
              <a:rPr dirty="0" sz="850" spc="-285">
                <a:solidFill>
                  <a:srgbClr val="5B8295"/>
                </a:solidFill>
                <a:latin typeface="Times New Roman"/>
                <a:cs typeface="Times New Roman"/>
              </a:rPr>
              <a:t>11</a:t>
            </a:r>
            <a:endParaRPr sz="850">
              <a:latin typeface="Times New Roman"/>
              <a:cs typeface="Times New Roman"/>
            </a:endParaRPr>
          </a:p>
          <a:p>
            <a:pPr marL="100330">
              <a:lnSpc>
                <a:spcPts val="890"/>
              </a:lnSpc>
            </a:pPr>
            <a:r>
              <a:rPr dirty="0" sz="850" spc="-50">
                <a:solidFill>
                  <a:srgbClr val="3B647B"/>
                </a:solidFill>
                <a:latin typeface="Times New Roman"/>
                <a:cs typeface="Times New Roman"/>
              </a:rPr>
              <a:t>11</a:t>
            </a:r>
            <a:r>
              <a:rPr dirty="0" sz="850" spc="-50">
                <a:solidFill>
                  <a:srgbClr val="5B8295"/>
                </a:solidFill>
                <a:latin typeface="Times New Roman"/>
                <a:cs typeface="Times New Roman"/>
              </a:rPr>
              <a:t>,</a:t>
            </a:r>
            <a:endParaRPr sz="85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z="450" spc="-10">
                <a:solidFill>
                  <a:srgbClr val="215674"/>
                </a:solidFill>
                <a:latin typeface="Arial"/>
                <a:cs typeface="Arial"/>
              </a:rPr>
              <a:t>11</a:t>
            </a:r>
            <a:r>
              <a:rPr dirty="0" sz="450" spc="60">
                <a:solidFill>
                  <a:srgbClr val="215674"/>
                </a:solidFill>
                <a:latin typeface="Arial"/>
                <a:cs typeface="Arial"/>
              </a:rPr>
              <a:t> </a:t>
            </a:r>
            <a:r>
              <a:rPr dirty="0" sz="450" spc="-50">
                <a:solidFill>
                  <a:srgbClr val="79A5B3"/>
                </a:solidFill>
                <a:latin typeface="Arial"/>
                <a:cs typeface="Arial"/>
              </a:rPr>
              <a:t>•</a:t>
            </a:r>
            <a:endParaRPr sz="450">
              <a:latin typeface="Arial"/>
              <a:cs typeface="Arial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1294749" y="3154999"/>
            <a:ext cx="975994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950" spc="25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215">
                <a:solidFill>
                  <a:srgbClr val="858583"/>
                </a:solidFill>
                <a:latin typeface="Arial"/>
                <a:cs typeface="Arial"/>
              </a:rPr>
              <a:t>North</a:t>
            </a:r>
            <a:r>
              <a:rPr dirty="0" sz="950" spc="-6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229">
                <a:solidFill>
                  <a:srgbClr val="858583"/>
                </a:solidFill>
                <a:latin typeface="Arial"/>
                <a:cs typeface="Arial"/>
              </a:rPr>
              <a:t>Ave</a:t>
            </a:r>
            <a:endParaRPr sz="950">
              <a:latin typeface="Arial"/>
              <a:cs typeface="Arial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974720" y="3345839"/>
            <a:ext cx="234315" cy="560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50" spc="215">
                <a:solidFill>
                  <a:srgbClr val="858583"/>
                </a:solidFill>
                <a:latin typeface="Times New Roman"/>
                <a:cs typeface="Times New Roman"/>
              </a:rPr>
              <a:t>z</a:t>
            </a:r>
            <a:endParaRPr sz="1250">
              <a:latin typeface="Times New Roman"/>
              <a:cs typeface="Times New Roman"/>
            </a:endParaRPr>
          </a:p>
          <a:p>
            <a:pPr marL="51435">
              <a:lnSpc>
                <a:spcPts val="640"/>
              </a:lnSpc>
              <a:spcBef>
                <a:spcPts val="1005"/>
              </a:spcBef>
            </a:pPr>
            <a:r>
              <a:rPr dirty="0" sz="550" spc="95">
                <a:solidFill>
                  <a:srgbClr val="858583"/>
                </a:solidFill>
                <a:latin typeface="Arial"/>
                <a:cs typeface="Arial"/>
              </a:rPr>
              <a:t>C.</a:t>
            </a:r>
            <a:endParaRPr sz="550">
              <a:latin typeface="Arial"/>
              <a:cs typeface="Arial"/>
            </a:endParaRPr>
          </a:p>
          <a:p>
            <a:pPr marL="49530">
              <a:lnSpc>
                <a:spcPts val="1060"/>
              </a:lnSpc>
            </a:pPr>
            <a:r>
              <a:rPr dirty="0" sz="900" spc="-20">
                <a:solidFill>
                  <a:srgbClr val="858583"/>
                </a:solidFill>
                <a:latin typeface="Arial"/>
                <a:cs typeface="Arial"/>
              </a:rPr>
              <a:t>'</a:t>
            </a:r>
            <a:r>
              <a:rPr dirty="0" baseline="46296" sz="900" spc="-30" b="1">
                <a:solidFill>
                  <a:srgbClr val="858583"/>
                </a:solidFill>
                <a:latin typeface="Times New Roman"/>
                <a:cs typeface="Times New Roman"/>
              </a:rPr>
              <a:t>N</a:t>
            </a:r>
            <a:r>
              <a:rPr dirty="0" sz="900" spc="-20">
                <a:solidFill>
                  <a:srgbClr val="858583"/>
                </a:solidFill>
                <a:latin typeface="Arial"/>
                <a:cs typeface="Arial"/>
              </a:rPr>
              <a:t>6</a:t>
            </a:r>
            <a:r>
              <a:rPr dirty="0" sz="900" spc="-20">
                <a:solidFill>
                  <a:srgbClr val="8EA87E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1622852" y="3315558"/>
            <a:ext cx="565150" cy="895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700" spc="735">
                <a:solidFill>
                  <a:srgbClr val="5E9749"/>
                </a:solidFill>
                <a:latin typeface="Courier New"/>
                <a:cs typeface="Courier New"/>
              </a:rPr>
              <a:t>.</a:t>
            </a:r>
            <a:endParaRPr sz="5700">
              <a:latin typeface="Courier New"/>
              <a:cs typeface="Courier New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274034" y="4053977"/>
            <a:ext cx="876300" cy="3054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60"/>
              </a:spcBef>
            </a:pPr>
            <a:r>
              <a:rPr dirty="0" sz="600" spc="-25">
                <a:solidFill>
                  <a:srgbClr val="858583"/>
                </a:solidFill>
                <a:latin typeface="Times New Roman"/>
                <a:cs typeface="Times New Roman"/>
              </a:rPr>
              <a:t>n,,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900" spc="355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900" spc="-120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900" spc="130">
                <a:solidFill>
                  <a:srgbClr val="A19EA0"/>
                </a:solidFill>
                <a:latin typeface="Times New Roman"/>
                <a:cs typeface="Times New Roman"/>
              </a:rPr>
              <a:t>C</a:t>
            </a:r>
            <a:r>
              <a:rPr dirty="0" sz="900" spc="130">
                <a:solidFill>
                  <a:srgbClr val="858583"/>
                </a:solidFill>
                <a:latin typeface="Times New Roman"/>
                <a:cs typeface="Times New Roman"/>
              </a:rPr>
              <a:t>rystal</a:t>
            </a:r>
            <a:r>
              <a:rPr dirty="0" sz="900" spc="13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900" spc="105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1272687" y="4029804"/>
            <a:ext cx="120713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260">
                <a:solidFill>
                  <a:srgbClr val="8EA87E"/>
                </a:solidFill>
                <a:latin typeface="Arial"/>
                <a:cs typeface="Arial"/>
              </a:rPr>
              <a:t>Humboldt</a:t>
            </a:r>
            <a:r>
              <a:rPr dirty="0" sz="950" spc="70">
                <a:solidFill>
                  <a:srgbClr val="8EA87E"/>
                </a:solidFill>
                <a:latin typeface="Arial"/>
                <a:cs typeface="Arial"/>
              </a:rPr>
              <a:t> </a:t>
            </a:r>
            <a:r>
              <a:rPr dirty="0" sz="950" spc="180">
                <a:solidFill>
                  <a:srgbClr val="8EA87E"/>
                </a:solidFill>
                <a:latin typeface="Arial"/>
                <a:cs typeface="Arial"/>
              </a:rPr>
              <a:t>Park</a:t>
            </a:r>
            <a:endParaRPr sz="95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3081063" y="3215306"/>
            <a:ext cx="1562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0" b="1">
                <a:solidFill>
                  <a:srgbClr val="937C72"/>
                </a:solidFill>
                <a:latin typeface="Arial"/>
                <a:cs typeface="Arial"/>
              </a:rPr>
              <a:t>'!!!I</a:t>
            </a:r>
            <a:endParaRPr sz="80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2576177" y="3292404"/>
            <a:ext cx="118808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160">
                <a:solidFill>
                  <a:srgbClr val="8EA87E"/>
                </a:solidFill>
                <a:latin typeface="Arial"/>
                <a:cs typeface="Arial"/>
              </a:rPr>
              <a:t>Cermak</a:t>
            </a:r>
            <a:r>
              <a:rPr dirty="0" sz="950" spc="45">
                <a:solidFill>
                  <a:srgbClr val="8EA87E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A19EA0"/>
                </a:solidFill>
                <a:latin typeface="Arial"/>
                <a:cs typeface="Arial"/>
              </a:rPr>
              <a:t>Proch..1</a:t>
            </a:r>
            <a:r>
              <a:rPr dirty="0" sz="950" spc="135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950" spc="-50">
                <a:solidFill>
                  <a:srgbClr val="A19EA0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4001602" y="3398763"/>
            <a:ext cx="161925" cy="347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75"/>
              </a:lnSpc>
              <a:spcBef>
                <a:spcPts val="100"/>
              </a:spcBef>
            </a:pPr>
            <a:r>
              <a:rPr dirty="0" sz="1050" spc="-25" b="1">
                <a:solidFill>
                  <a:srgbClr val="A19EA0"/>
                </a:solidFill>
                <a:latin typeface="Arial"/>
                <a:cs typeface="Arial"/>
              </a:rPr>
              <a:t>:z</a:t>
            </a:r>
            <a:endParaRPr sz="1050">
              <a:latin typeface="Arial"/>
              <a:cs typeface="Arial"/>
            </a:endParaRPr>
          </a:p>
          <a:p>
            <a:pPr marL="21590">
              <a:lnSpc>
                <a:spcPts val="515"/>
              </a:lnSpc>
            </a:pPr>
            <a:r>
              <a:rPr dirty="0" sz="500" spc="-10">
                <a:solidFill>
                  <a:srgbClr val="A19EA0"/>
                </a:solidFill>
                <a:latin typeface="Arial"/>
                <a:cs typeface="Arial"/>
              </a:rPr>
              <a:t>&lt;."")</a:t>
            </a:r>
            <a:endParaRPr sz="5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180"/>
              </a:spcBef>
            </a:pPr>
            <a:r>
              <a:rPr dirty="0" sz="550" spc="-20" b="1">
                <a:solidFill>
                  <a:srgbClr val="A19EA0"/>
                </a:solidFill>
                <a:latin typeface="Arial"/>
                <a:cs typeface="Arial"/>
              </a:rPr>
              <a:t>lfil</a:t>
            </a:r>
            <a:endParaRPr sz="550">
              <a:latin typeface="Arial"/>
              <a:cs typeface="Arial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4724967" y="3477389"/>
            <a:ext cx="1847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45">
                <a:solidFill>
                  <a:srgbClr val="AF7E90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3" name="object 113" descr=""/>
          <p:cNvSpPr/>
          <p:nvPr/>
        </p:nvSpPr>
        <p:spPr>
          <a:xfrm>
            <a:off x="4029188" y="3938943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 h="0">
                <a:moveTo>
                  <a:pt x="0" y="0"/>
                </a:moveTo>
                <a:lnTo>
                  <a:pt x="114414" y="0"/>
                </a:lnTo>
              </a:path>
            </a:pathLst>
          </a:custGeom>
          <a:ln w="12722">
            <a:solidFill>
              <a:srgbClr val="8585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 txBox="1"/>
          <p:nvPr/>
        </p:nvSpPr>
        <p:spPr>
          <a:xfrm>
            <a:off x="4016488" y="3703597"/>
            <a:ext cx="135509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4659">
              <a:lnSpc>
                <a:spcPts val="960"/>
              </a:lnSpc>
              <a:spcBef>
                <a:spcPts val="100"/>
              </a:spcBef>
            </a:pPr>
            <a:r>
              <a:rPr dirty="0" sz="850" spc="150">
                <a:solidFill>
                  <a:srgbClr val="A19EA0"/>
                </a:solidFill>
                <a:latin typeface="Arial"/>
                <a:cs typeface="Arial"/>
              </a:rPr>
              <a:t>Ascensron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894"/>
              </a:lnSpc>
              <a:tabLst>
                <a:tab pos="266700" algn="l"/>
              </a:tabLst>
            </a:pPr>
            <a:r>
              <a:rPr dirty="0" sz="850" spc="40">
                <a:solidFill>
                  <a:srgbClr val="858583"/>
                </a:solidFill>
                <a:latin typeface="Arial"/>
                <a:cs typeface="Arial"/>
              </a:rPr>
              <a:t>[</a:t>
            </a: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	</a:t>
            </a:r>
            <a:r>
              <a:rPr dirty="0" sz="850" spc="120">
                <a:solidFill>
                  <a:srgbClr val="A19EA0"/>
                </a:solidFill>
                <a:latin typeface="Arial"/>
                <a:cs typeface="Arial"/>
              </a:rPr>
              <a:t>Sa</a:t>
            </a:r>
            <a:r>
              <a:rPr dirty="0" sz="850" spc="120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850" spc="120">
                <a:solidFill>
                  <a:srgbClr val="A19EA0"/>
                </a:solidFill>
                <a:latin typeface="Arial"/>
                <a:cs typeface="Arial"/>
              </a:rPr>
              <a:t>nt.</a:t>
            </a:r>
            <a:r>
              <a:rPr dirty="0" sz="850" spc="110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850" spc="50">
                <a:solidFill>
                  <a:srgbClr val="A19EA0"/>
                </a:solidFill>
                <a:latin typeface="Arial"/>
                <a:cs typeface="Arial"/>
              </a:rPr>
              <a:t>1::llz;aibeth</a:t>
            </a:r>
            <a:endParaRPr sz="850">
              <a:latin typeface="Arial"/>
              <a:cs typeface="Arial"/>
            </a:endParaRPr>
          </a:p>
          <a:p>
            <a:pPr marL="500380">
              <a:lnSpc>
                <a:spcPts val="1015"/>
              </a:lnSpc>
            </a:pPr>
            <a:r>
              <a:rPr dirty="0" sz="900" spc="180">
                <a:solidFill>
                  <a:srgbClr val="A19EA0"/>
                </a:solidFill>
                <a:latin typeface="Arial"/>
                <a:cs typeface="Arial"/>
              </a:rPr>
              <a:t>Hospital</a:t>
            </a:r>
            <a:endParaRPr sz="900">
              <a:latin typeface="Arial"/>
              <a:cs typeface="Arial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2832707" y="4181712"/>
            <a:ext cx="244094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65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00" spc="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135">
                <a:solidFill>
                  <a:srgbClr val="858583"/>
                </a:solidFill>
                <a:latin typeface="Arial"/>
                <a:cs typeface="Arial"/>
              </a:rPr>
              <a:t>Crysta</a:t>
            </a:r>
            <a:r>
              <a:rPr dirty="0" sz="800" spc="135">
                <a:solidFill>
                  <a:srgbClr val="A19EA0"/>
                </a:solidFill>
                <a:latin typeface="Arial"/>
                <a:cs typeface="Arial"/>
              </a:rPr>
              <a:t>l</a:t>
            </a:r>
            <a:r>
              <a:rPr dirty="0" sz="800" spc="240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800" spc="145">
                <a:solidFill>
                  <a:srgbClr val="858583"/>
                </a:solidFill>
                <a:latin typeface="Arial"/>
                <a:cs typeface="Arial"/>
              </a:rPr>
              <a:t>SL</a:t>
            </a:r>
            <a:endParaRPr sz="800">
              <a:latin typeface="Arial"/>
              <a:cs typeface="Arial"/>
            </a:endParaRPr>
          </a:p>
          <a:p>
            <a:pPr marL="377825">
              <a:lnSpc>
                <a:spcPct val="100000"/>
              </a:lnSpc>
              <a:spcBef>
                <a:spcPts val="30"/>
              </a:spcBef>
            </a:pPr>
            <a:r>
              <a:rPr dirty="0" sz="1000" spc="370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1000" spc="-6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1000" spc="70">
                <a:solidFill>
                  <a:srgbClr val="858583"/>
                </a:solidFill>
                <a:latin typeface="Times New Roman"/>
                <a:cs typeface="Times New Roman"/>
              </a:rPr>
              <a:t>D</a:t>
            </a:r>
            <a:r>
              <a:rPr dirty="0" sz="1000" spc="70">
                <a:solidFill>
                  <a:srgbClr val="A19EA0"/>
                </a:solidFill>
                <a:latin typeface="Times New Roman"/>
                <a:cs typeface="Times New Roman"/>
              </a:rPr>
              <a:t>iv</a:t>
            </a:r>
            <a:r>
              <a:rPr dirty="0" sz="1000" spc="70">
                <a:solidFill>
                  <a:srgbClr val="858583"/>
                </a:solidFill>
                <a:latin typeface="Times New Roman"/>
                <a:cs typeface="Times New Roman"/>
              </a:rPr>
              <a:t>is.ion</a:t>
            </a:r>
            <a:r>
              <a:rPr dirty="0" sz="1000" spc="254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1000" spc="45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1000">
              <a:latin typeface="Times New Roman"/>
              <a:cs typeface="Times New Roman"/>
            </a:endParaRPr>
          </a:p>
          <a:p>
            <a:pPr marL="1284605">
              <a:lnSpc>
                <a:spcPct val="100000"/>
              </a:lnSpc>
              <a:spcBef>
                <a:spcPts val="565"/>
              </a:spcBef>
            </a:pPr>
            <a:r>
              <a:rPr dirty="0" sz="1000" spc="290">
                <a:solidFill>
                  <a:srgbClr val="A19EA0"/>
                </a:solidFill>
                <a:latin typeface="Arial"/>
                <a:cs typeface="Arial"/>
              </a:rPr>
              <a:t>WEST</a:t>
            </a:r>
            <a:r>
              <a:rPr dirty="0" sz="1000" spc="140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1000" spc="110">
                <a:solidFill>
                  <a:srgbClr val="A19EA0"/>
                </a:solidFill>
                <a:latin typeface="Arial"/>
                <a:cs typeface="Arial"/>
              </a:rPr>
              <a:t>TO\t\r'N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-17581" y="4956771"/>
            <a:ext cx="173990" cy="334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1010"/>
              </a:lnSpc>
              <a:spcBef>
                <a:spcPts val="100"/>
              </a:spcBef>
            </a:pPr>
            <a:r>
              <a:rPr dirty="0" sz="900" spc="85">
                <a:solidFill>
                  <a:srgbClr val="858583"/>
                </a:solidFill>
                <a:latin typeface="Arial"/>
                <a:cs typeface="Arial"/>
              </a:rPr>
              <a:t>z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ts val="710"/>
              </a:lnSpc>
            </a:pPr>
            <a:r>
              <a:rPr dirty="0" baseline="-23148" sz="900" spc="-277">
                <a:solidFill>
                  <a:srgbClr val="858583"/>
                </a:solidFill>
                <a:latin typeface="Arial"/>
                <a:cs typeface="Arial"/>
              </a:rPr>
              <a:t>-</a:t>
            </a:r>
            <a:r>
              <a:rPr dirty="0" sz="650" b="1">
                <a:solidFill>
                  <a:srgbClr val="A19EA0"/>
                </a:solidFill>
                <a:latin typeface="Arial"/>
                <a:cs typeface="Arial"/>
              </a:rPr>
              <a:t>-</a:t>
            </a:r>
            <a:r>
              <a:rPr dirty="0" baseline="-23148" sz="900" spc="-37">
                <a:solidFill>
                  <a:srgbClr val="858583"/>
                </a:solidFill>
                <a:latin typeface="Arial"/>
                <a:cs typeface="Arial"/>
              </a:rPr>
              <a:t>,</a:t>
            </a:r>
            <a:r>
              <a:rPr dirty="0" sz="650" spc="-25" b="1">
                <a:solidFill>
                  <a:srgbClr val="A19EA0"/>
                </a:solidFill>
                <a:latin typeface="Arial"/>
                <a:cs typeface="Arial"/>
              </a:rPr>
              <a:t>II</a:t>
            </a:r>
            <a:endParaRPr sz="6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75"/>
              </a:spcBef>
            </a:pPr>
            <a:r>
              <a:rPr dirty="0" sz="450" spc="35">
                <a:solidFill>
                  <a:srgbClr val="858583"/>
                </a:solidFill>
                <a:latin typeface="Arial"/>
                <a:cs typeface="Arial"/>
              </a:rPr>
              <a:t>C:</a:t>
            </a:r>
            <a:endParaRPr sz="450">
              <a:latin typeface="Arial"/>
              <a:cs typeface="Arial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-10725" y="5242520"/>
            <a:ext cx="104139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85">
                <a:solidFill>
                  <a:srgbClr val="858583"/>
                </a:solidFill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sp>
        <p:nvSpPr>
          <p:cNvPr id="118" name="object 118" descr=""/>
          <p:cNvSpPr/>
          <p:nvPr/>
        </p:nvSpPr>
        <p:spPr>
          <a:xfrm>
            <a:off x="31686" y="5519087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8144" y="0"/>
                </a:lnTo>
              </a:path>
            </a:pathLst>
          </a:custGeom>
          <a:ln w="12722">
            <a:solidFill>
              <a:srgbClr val="A19E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 txBox="1"/>
          <p:nvPr/>
        </p:nvSpPr>
        <p:spPr>
          <a:xfrm>
            <a:off x="18986" y="5324709"/>
            <a:ext cx="186055" cy="43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ts val="450"/>
              </a:lnSpc>
              <a:spcBef>
                <a:spcPts val="100"/>
              </a:spcBef>
            </a:pPr>
            <a:r>
              <a:rPr dirty="0" sz="600" spc="-25" b="1">
                <a:solidFill>
                  <a:srgbClr val="A19EA0"/>
                </a:solidFill>
                <a:latin typeface="Arial"/>
                <a:cs typeface="Arial"/>
              </a:rPr>
              <a:t>c,-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1230"/>
              </a:lnSpc>
            </a:pPr>
            <a:r>
              <a:rPr dirty="0" sz="1250" spc="110">
                <a:solidFill>
                  <a:srgbClr val="A19EA0"/>
                </a:solidFill>
                <a:latin typeface="Arial"/>
                <a:cs typeface="Arial"/>
              </a:rPr>
              <a:t>s.</a:t>
            </a:r>
            <a:endParaRPr sz="125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  <a:spcBef>
                <a:spcPts val="844"/>
              </a:spcBef>
            </a:pPr>
            <a:r>
              <a:rPr dirty="0" sz="600" spc="-20">
                <a:solidFill>
                  <a:srgbClr val="858583"/>
                </a:solidFill>
                <a:latin typeface="Arial"/>
                <a:cs typeface="Arial"/>
              </a:rPr>
              <a:t>rti-</a:t>
            </a:r>
            <a:endParaRPr sz="600">
              <a:latin typeface="Arial"/>
              <a:cs typeface="Arial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651551" y="5629286"/>
            <a:ext cx="1701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 b="1">
                <a:solidFill>
                  <a:srgbClr val="A19EA0"/>
                </a:solidFill>
                <a:latin typeface="Arial"/>
                <a:cs typeface="Arial"/>
              </a:rPr>
              <a:t>:z: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658104" y="5767199"/>
            <a:ext cx="11303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25">
                <a:solidFill>
                  <a:srgbClr val="858583"/>
                </a:solidFill>
                <a:latin typeface="Arial"/>
                <a:cs typeface="Arial"/>
              </a:rPr>
              <a:t>U'l</a:t>
            </a:r>
            <a:endParaRPr sz="650">
              <a:latin typeface="Arial"/>
              <a:cs typeface="Arial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627918" y="5799006"/>
            <a:ext cx="15176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5">
                <a:solidFill>
                  <a:srgbClr val="858583"/>
                </a:solidFill>
                <a:latin typeface="Arial"/>
                <a:cs typeface="Arial"/>
              </a:rPr>
              <a:t>=</a:t>
            </a:r>
            <a:r>
              <a:rPr dirty="0" baseline="6172" sz="675" spc="-157">
                <a:solidFill>
                  <a:srgbClr val="858583"/>
                </a:solidFill>
                <a:latin typeface="Arial"/>
                <a:cs typeface="Arial"/>
              </a:rPr>
              <a:t>D.J</a:t>
            </a:r>
            <a:endParaRPr baseline="6172" sz="675">
              <a:latin typeface="Arial"/>
              <a:cs typeface="Arial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675470" y="5932084"/>
            <a:ext cx="10223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25">
                <a:solidFill>
                  <a:srgbClr val="858583"/>
                </a:solidFill>
                <a:latin typeface="Times New Roman"/>
                <a:cs typeface="Times New Roman"/>
              </a:rPr>
              <a:t>c::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686485" y="5979157"/>
            <a:ext cx="984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858583"/>
                </a:solidFill>
                <a:latin typeface="Arial"/>
                <a:cs typeface="Arial"/>
              </a:rPr>
              <a:t>a: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691439" y="6099004"/>
            <a:ext cx="3365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50" spc="-80">
                <a:solidFill>
                  <a:srgbClr val="858583"/>
                </a:solidFill>
                <a:latin typeface="Arial"/>
                <a:cs typeface="Arial"/>
              </a:rPr>
              <a:t>·</a:t>
            </a:r>
            <a:endParaRPr sz="850">
              <a:latin typeface="Arial"/>
              <a:cs typeface="Arial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672260" y="6253710"/>
            <a:ext cx="97155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25">
                <a:solidFill>
                  <a:srgbClr val="858583"/>
                </a:solidFill>
                <a:latin typeface="Arial"/>
                <a:cs typeface="Arial"/>
              </a:rPr>
              <a:t>l&gt;</a:t>
            </a:r>
            <a:endParaRPr sz="750">
              <a:latin typeface="Arial"/>
              <a:cs typeface="Arial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688024" y="6318087"/>
            <a:ext cx="1085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 i="1">
                <a:solidFill>
                  <a:srgbClr val="858583"/>
                </a:solidFill>
                <a:latin typeface="Arial"/>
                <a:cs typeface="Arial"/>
              </a:rPr>
              <a:t>iii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1074807" y="5541246"/>
            <a:ext cx="176530" cy="388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15"/>
              </a:lnSpc>
              <a:spcBef>
                <a:spcPts val="100"/>
              </a:spcBef>
            </a:pPr>
            <a:r>
              <a:rPr dirty="0" sz="950" spc="-25">
                <a:solidFill>
                  <a:srgbClr val="858583"/>
                </a:solidFill>
                <a:latin typeface="Arial"/>
                <a:cs typeface="Arial"/>
              </a:rPr>
              <a:t>:z</a:t>
            </a:r>
            <a:endParaRPr sz="950">
              <a:latin typeface="Arial"/>
              <a:cs typeface="Arial"/>
            </a:endParaRPr>
          </a:p>
          <a:p>
            <a:pPr marL="13335">
              <a:lnSpc>
                <a:spcPts val="830"/>
              </a:lnSpc>
            </a:pPr>
            <a:r>
              <a:rPr dirty="0" sz="850" spc="-10">
                <a:solidFill>
                  <a:srgbClr val="858583"/>
                </a:solidFill>
                <a:latin typeface="Arial"/>
                <a:cs typeface="Arial"/>
              </a:rPr>
              <a:t>:,:::</a:t>
            </a:r>
            <a:endParaRPr sz="850">
              <a:latin typeface="Arial"/>
              <a:cs typeface="Arial"/>
            </a:endParaRPr>
          </a:p>
          <a:p>
            <a:pPr marL="20320" marR="55880">
              <a:lnSpc>
                <a:spcPct val="78100"/>
              </a:lnSpc>
              <a:spcBef>
                <a:spcPts val="65"/>
              </a:spcBef>
            </a:pPr>
            <a:r>
              <a:rPr dirty="0" sz="500" spc="-25">
                <a:solidFill>
                  <a:srgbClr val="858583"/>
                </a:solidFill>
                <a:latin typeface="Arial"/>
                <a:cs typeface="Arial"/>
              </a:rPr>
              <a:t>CD</a:t>
            </a:r>
            <a:r>
              <a:rPr dirty="0" sz="500" spc="50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500" spc="-25">
                <a:solidFill>
                  <a:srgbClr val="858583"/>
                </a:solidFill>
                <a:latin typeface="Arial"/>
                <a:cs typeface="Arial"/>
              </a:rPr>
              <a:t>CL</a:t>
            </a:r>
            <a:endParaRPr sz="500">
              <a:latin typeface="Arial"/>
              <a:cs typeface="Arial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1081386" y="5882720"/>
            <a:ext cx="165735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45">
                <a:solidFill>
                  <a:srgbClr val="858583"/>
                </a:solidFill>
                <a:latin typeface="Arial"/>
                <a:cs typeface="Arial"/>
              </a:rPr>
              <a:t>'!:::!</a:t>
            </a:r>
            <a:r>
              <a:rPr dirty="0" sz="750" spc="-45">
                <a:solidFill>
                  <a:srgbClr val="A19EA0"/>
                </a:solidFill>
                <a:latin typeface="Arial"/>
                <a:cs typeface="Arial"/>
              </a:rPr>
              <a:t>.</a:t>
            </a:r>
            <a:endParaRPr sz="750">
              <a:latin typeface="Arial"/>
              <a:cs typeface="Arial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1089796" y="5956766"/>
            <a:ext cx="9271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5">
                <a:solidFill>
                  <a:srgbClr val="858583"/>
                </a:solidFill>
                <a:latin typeface="Arial"/>
                <a:cs typeface="Arial"/>
              </a:rPr>
              <a:t>n;,</a:t>
            </a:r>
            <a:endParaRPr sz="600">
              <a:latin typeface="Arial"/>
              <a:cs typeface="Arial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1103068" y="6146586"/>
            <a:ext cx="882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80">
                <a:solidFill>
                  <a:srgbClr val="858583"/>
                </a:solidFill>
                <a:latin typeface="Times New Roman"/>
                <a:cs typeface="Times New Roman"/>
              </a:rPr>
              <a:t>m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5574493" y="3228858"/>
            <a:ext cx="873125" cy="514984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900" spc="210" b="1">
                <a:solidFill>
                  <a:srgbClr val="A19EA0"/>
                </a:solidFill>
                <a:latin typeface="Arial"/>
                <a:cs typeface="Arial"/>
              </a:rPr>
              <a:t>ChoJ</a:t>
            </a:r>
            <a:r>
              <a:rPr dirty="0" sz="900" spc="110" b="1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900" spc="180" b="1">
                <a:solidFill>
                  <a:srgbClr val="A19EA0"/>
                </a:solidFill>
                <a:latin typeface="Arial"/>
                <a:cs typeface="Arial"/>
              </a:rPr>
              <a:t>hop</a:t>
            </a:r>
            <a:endParaRPr sz="900">
              <a:latin typeface="Arial"/>
              <a:cs typeface="Arial"/>
            </a:endParaRPr>
          </a:p>
          <a:p>
            <a:pPr algn="ctr" marL="127000">
              <a:lnSpc>
                <a:spcPts val="1120"/>
              </a:lnSpc>
              <a:spcBef>
                <a:spcPts val="240"/>
              </a:spcBef>
            </a:pPr>
            <a:r>
              <a:rPr dirty="0" sz="950" spc="290">
                <a:solidFill>
                  <a:srgbClr val="A19EA0"/>
                </a:solidFill>
                <a:latin typeface="Arial"/>
                <a:cs typeface="Arial"/>
              </a:rPr>
              <a:t>WICKER</a:t>
            </a:r>
            <a:endParaRPr sz="950">
              <a:latin typeface="Arial"/>
              <a:cs typeface="Arial"/>
            </a:endParaRPr>
          </a:p>
          <a:p>
            <a:pPr algn="ctr" marL="114935">
              <a:lnSpc>
                <a:spcPts val="1180"/>
              </a:lnSpc>
            </a:pPr>
            <a:r>
              <a:rPr dirty="0" sz="1000" spc="229">
                <a:solidFill>
                  <a:srgbClr val="A19EA0"/>
                </a:solidFill>
                <a:latin typeface="Arial"/>
                <a:cs typeface="Arial"/>
              </a:rPr>
              <a:t>PARK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6544231" y="3896981"/>
            <a:ext cx="69151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30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5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A19EA0"/>
                </a:solidFill>
                <a:latin typeface="Arial"/>
                <a:cs typeface="Arial"/>
              </a:rPr>
              <a:t>E:</a:t>
            </a: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Ll</a:t>
            </a:r>
            <a:r>
              <a:rPr dirty="0" sz="850">
                <a:solidFill>
                  <a:srgbClr val="A19EA0"/>
                </a:solidFill>
                <a:latin typeface="Arial"/>
                <a:cs typeface="Arial"/>
              </a:rPr>
              <a:t>e</a:t>
            </a: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n</a:t>
            </a:r>
            <a:r>
              <a:rPr dirty="0" sz="850" spc="-11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55">
                <a:solidFill>
                  <a:srgbClr val="A19EA0"/>
                </a:solidFill>
                <a:latin typeface="Arial"/>
                <a:cs typeface="Arial"/>
              </a:rPr>
              <a:t>S</a:t>
            </a:r>
            <a:r>
              <a:rPr dirty="0" sz="950" spc="155">
                <a:solidFill>
                  <a:srgbClr val="858583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5701849" y="4124205"/>
            <a:ext cx="1579245" cy="320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60"/>
              </a:lnSpc>
              <a:spcBef>
                <a:spcPts val="100"/>
              </a:spcBef>
            </a:pPr>
            <a:r>
              <a:rPr dirty="0" sz="900" spc="145">
                <a:solidFill>
                  <a:srgbClr val="858583"/>
                </a:solidFill>
                <a:latin typeface="Times New Roman"/>
                <a:cs typeface="Times New Roman"/>
              </a:rPr>
              <a:t>WCryst</a:t>
            </a:r>
            <a:r>
              <a:rPr dirty="0" sz="1000" spc="145">
                <a:solidFill>
                  <a:srgbClr val="858583"/>
                </a:solidFill>
                <a:latin typeface="Arial"/>
                <a:cs typeface="Arial"/>
              </a:rPr>
              <a:t>□</a:t>
            </a:r>
            <a:r>
              <a:rPr dirty="0" sz="900" spc="145">
                <a:solidFill>
                  <a:srgbClr val="A19EA0"/>
                </a:solidFill>
                <a:latin typeface="Times New Roman"/>
                <a:cs typeface="Times New Roman"/>
              </a:rPr>
              <a:t>l</a:t>
            </a:r>
            <a:r>
              <a:rPr dirty="0" sz="900" spc="145">
                <a:solidFill>
                  <a:srgbClr val="A19EA0"/>
                </a:solidFill>
                <a:latin typeface="Times New Roman"/>
                <a:cs typeface="Times New Roman"/>
              </a:rPr>
              <a:t> </a:t>
            </a:r>
            <a:r>
              <a:rPr dirty="0" sz="900" spc="65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900">
              <a:latin typeface="Times New Roman"/>
              <a:cs typeface="Times New Roman"/>
            </a:endParaRPr>
          </a:p>
          <a:p>
            <a:pPr marL="625475">
              <a:lnSpc>
                <a:spcPts val="1160"/>
              </a:lnSpc>
            </a:pPr>
            <a:r>
              <a:rPr dirty="0" sz="1000" spc="254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1000" spc="3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858583"/>
                </a:solidFill>
                <a:latin typeface="Arial"/>
                <a:cs typeface="Arial"/>
              </a:rPr>
              <a:t>Div</a:t>
            </a:r>
            <a:r>
              <a:rPr dirty="0" sz="1000">
                <a:solidFill>
                  <a:srgbClr val="A19EA0"/>
                </a:solidFill>
                <a:latin typeface="Arial"/>
                <a:cs typeface="Arial"/>
              </a:rPr>
              <a:t>ii</a:t>
            </a:r>
            <a:r>
              <a:rPr dirty="0" sz="1000">
                <a:solidFill>
                  <a:srgbClr val="858583"/>
                </a:solidFill>
                <a:latin typeface="Arial"/>
                <a:cs typeface="Arial"/>
              </a:rPr>
              <a:t>sLon</a:t>
            </a:r>
            <a:r>
              <a:rPr dirty="0" sz="1000" spc="459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00" spc="45" b="1">
                <a:solidFill>
                  <a:srgbClr val="858583"/>
                </a:solidFill>
                <a:latin typeface="Arial"/>
                <a:cs typeface="Arial"/>
              </a:rPr>
              <a:t>S</a:t>
            </a:r>
            <a:r>
              <a:rPr dirty="0" sz="900" spc="45" b="1">
                <a:solidFill>
                  <a:srgbClr val="A19EA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7749210" y="4129549"/>
            <a:ext cx="2540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0" b="1">
                <a:solidFill>
                  <a:srgbClr val="727EBC"/>
                </a:solidFill>
                <a:latin typeface="Times New Roman"/>
                <a:cs typeface="Times New Roman"/>
              </a:rPr>
              <a:t>GI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7570069" y="4308175"/>
            <a:ext cx="57912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80">
                <a:solidFill>
                  <a:srgbClr val="A19EA0"/>
                </a:solidFill>
                <a:latin typeface="Arial"/>
                <a:cs typeface="Arial"/>
              </a:rPr>
              <a:t>O</a:t>
            </a:r>
            <a:r>
              <a:rPr dirty="0" sz="850" spc="80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850" spc="80">
                <a:solidFill>
                  <a:srgbClr val="A19EA0"/>
                </a:solidFill>
                <a:latin typeface="Arial"/>
                <a:cs typeface="Arial"/>
              </a:rPr>
              <a:t>v</a:t>
            </a:r>
            <a:r>
              <a:rPr dirty="0" sz="850" spc="80">
                <a:solidFill>
                  <a:srgbClr val="858583"/>
                </a:solidFill>
                <a:latin typeface="Arial"/>
                <a:cs typeface="Arial"/>
              </a:rPr>
              <a:t>1</a:t>
            </a:r>
            <a:r>
              <a:rPr dirty="0" sz="850" spc="80">
                <a:solidFill>
                  <a:srgbClr val="A19EA0"/>
                </a:solidFill>
                <a:latin typeface="Arial"/>
                <a:cs typeface="Arial"/>
              </a:rPr>
              <a:t>s</a:t>
            </a:r>
            <a:r>
              <a:rPr dirty="0" sz="850" spc="80">
                <a:solidFill>
                  <a:srgbClr val="858583"/>
                </a:solidFill>
                <a:latin typeface="Arial"/>
                <a:cs typeface="Arial"/>
              </a:rPr>
              <a:t>1</a:t>
            </a:r>
            <a:r>
              <a:rPr dirty="0" sz="850" spc="80">
                <a:solidFill>
                  <a:srgbClr val="A19EA0"/>
                </a:solidFill>
                <a:latin typeface="Arial"/>
                <a:cs typeface="Arial"/>
              </a:rPr>
              <a:t>on</a:t>
            </a:r>
            <a:endParaRPr sz="850">
              <a:latin typeface="Arial"/>
              <a:cs typeface="Arial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249435" y="6354728"/>
            <a:ext cx="1873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 b="1">
                <a:solidFill>
                  <a:srgbClr val="858583"/>
                </a:solidFill>
                <a:latin typeface="Arial"/>
                <a:cs typeface="Arial"/>
              </a:rPr>
              <a:t>:z: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250452" y="6464650"/>
            <a:ext cx="1333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A19EA0"/>
                </a:solidFill>
                <a:latin typeface="Arial"/>
                <a:cs typeface="Arial"/>
              </a:rPr>
              <a:t>:c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9" name="object 139" descr=""/>
          <p:cNvSpPr txBox="1"/>
          <p:nvPr/>
        </p:nvSpPr>
        <p:spPr>
          <a:xfrm>
            <a:off x="237443" y="6579663"/>
            <a:ext cx="7175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0">
                <a:solidFill>
                  <a:srgbClr val="858583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227757" y="6635897"/>
            <a:ext cx="9906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0">
                <a:solidFill>
                  <a:srgbClr val="858583"/>
                </a:solidFill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276704" y="6746329"/>
            <a:ext cx="11874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858583"/>
                </a:solidFill>
                <a:latin typeface="Arial"/>
                <a:cs typeface="Arial"/>
              </a:rPr>
              <a:t>CJ</a:t>
            </a:r>
            <a:endParaRPr sz="550">
              <a:latin typeface="Arial"/>
              <a:cs typeface="Arial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275051" y="6823172"/>
            <a:ext cx="12509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10">
                <a:solidFill>
                  <a:srgbClr val="858583"/>
                </a:solidFill>
                <a:latin typeface="Arial"/>
                <a:cs typeface="Arial"/>
              </a:rPr>
              <a:t>::::;i</a:t>
            </a:r>
            <a:endParaRPr sz="450">
              <a:latin typeface="Arial"/>
              <a:cs typeface="Arial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273590" y="6998490"/>
            <a:ext cx="13589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858583"/>
                </a:solidFill>
                <a:latin typeface="Arial"/>
                <a:cs typeface="Arial"/>
              </a:rPr>
              <a:t>«&gt;</a:t>
            </a:r>
            <a:endParaRPr sz="800">
              <a:latin typeface="Arial"/>
              <a:cs typeface="Arial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5130069" y="6066943"/>
            <a:ext cx="65976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75">
                <a:solidFill>
                  <a:srgbClr val="858583"/>
                </a:solidFill>
                <a:latin typeface="Arial"/>
                <a:cs typeface="Arial"/>
              </a:rPr>
              <a:t>WOhi,c;,St</a:t>
            </a:r>
            <a:endParaRPr sz="850">
              <a:latin typeface="Arial"/>
              <a:cs typeface="Arial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5835243" y="6242260"/>
            <a:ext cx="1485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90" b="1">
                <a:solidFill>
                  <a:srgbClr val="B38E80"/>
                </a:solidFill>
                <a:latin typeface="Times New Roman"/>
                <a:cs typeface="Times New Roman"/>
              </a:rPr>
              <a:t>T1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5498293" y="6362870"/>
            <a:ext cx="808990" cy="287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715">
              <a:lnSpc>
                <a:spcPts val="1025"/>
              </a:lnSpc>
              <a:spcBef>
                <a:spcPts val="100"/>
              </a:spcBef>
            </a:pPr>
            <a:r>
              <a:rPr dirty="0" sz="900" spc="204" b="1">
                <a:solidFill>
                  <a:srgbClr val="A19EA0"/>
                </a:solidFill>
                <a:latin typeface="Arial"/>
                <a:cs typeface="Arial"/>
              </a:rPr>
              <a:t>Upton•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ts val="1025"/>
              </a:lnSpc>
            </a:pPr>
            <a:r>
              <a:rPr dirty="0" sz="900" spc="170">
                <a:solidFill>
                  <a:srgbClr val="A19EA0"/>
                </a:solidFill>
                <a:latin typeface="Arial"/>
                <a:cs typeface="Arial"/>
              </a:rPr>
              <a:t>BrEakroom</a:t>
            </a:r>
            <a:endParaRPr sz="900">
              <a:latin typeface="Arial"/>
              <a:cs typeface="Arial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1819963" y="4654482"/>
            <a:ext cx="9366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50" spc="204">
                <a:solidFill>
                  <a:srgbClr val="A19EA0"/>
                </a:solidFill>
                <a:latin typeface="Arial"/>
                <a:cs typeface="Arial"/>
              </a:rPr>
              <a:t>Nor</a:t>
            </a:r>
            <a:r>
              <a:rPr dirty="0" sz="950" spc="-245">
                <a:solidFill>
                  <a:srgbClr val="A19EA0"/>
                </a:solidFill>
                <a:latin typeface="Arial"/>
                <a:cs typeface="Arial"/>
              </a:rPr>
              <a:t>w</a:t>
            </a:r>
            <a:r>
              <a:rPr dirty="0" baseline="16975" sz="2700" spc="-562">
                <a:solidFill>
                  <a:srgbClr val="AF7E90"/>
                </a:solidFill>
                <a:latin typeface="Arial"/>
                <a:cs typeface="Arial"/>
              </a:rPr>
              <a:t>+</a:t>
            </a:r>
            <a:r>
              <a:rPr dirty="0" sz="950" spc="204">
                <a:solidFill>
                  <a:srgbClr val="A19EA0"/>
                </a:solidFill>
                <a:latin typeface="Arial"/>
                <a:cs typeface="Arial"/>
              </a:rPr>
              <a:t>egian</a:t>
            </a:r>
            <a:endParaRPr sz="950">
              <a:latin typeface="Arial"/>
              <a:cs typeface="Arial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1552672" y="4895448"/>
            <a:ext cx="1465580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200">
                <a:solidFill>
                  <a:srgbClr val="858583"/>
                </a:solidFill>
                <a:latin typeface="Arial"/>
                <a:cs typeface="Arial"/>
              </a:rPr>
              <a:t>A</a:t>
            </a:r>
            <a:r>
              <a:rPr dirty="0" sz="950" spc="200">
                <a:solidFill>
                  <a:srgbClr val="A19EA0"/>
                </a:solidFill>
                <a:latin typeface="Arial"/>
                <a:cs typeface="Arial"/>
              </a:rPr>
              <a:t>merican</a:t>
            </a:r>
            <a:r>
              <a:rPr dirty="0" sz="950" spc="260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950" spc="195">
                <a:solidFill>
                  <a:srgbClr val="A19EA0"/>
                </a:solidFill>
                <a:latin typeface="Arial"/>
                <a:cs typeface="Arial"/>
              </a:rPr>
              <a:t>Hos</a:t>
            </a:r>
            <a:r>
              <a:rPr dirty="0" sz="950" spc="195">
                <a:solidFill>
                  <a:srgbClr val="858583"/>
                </a:solidFill>
                <a:latin typeface="Arial"/>
                <a:cs typeface="Arial"/>
              </a:rPr>
              <a:t>p</a:t>
            </a:r>
            <a:r>
              <a:rPr dirty="0" sz="950" spc="195">
                <a:solidFill>
                  <a:srgbClr val="A19EA0"/>
                </a:solidFill>
                <a:latin typeface="Arial"/>
                <a:cs typeface="Arial"/>
              </a:rPr>
              <a:t>ftal</a:t>
            </a:r>
            <a:endParaRPr sz="950">
              <a:latin typeface="Arial"/>
              <a:cs typeface="Arial"/>
            </a:endParaRPr>
          </a:p>
          <a:p>
            <a:pPr marL="459105">
              <a:lnSpc>
                <a:spcPct val="100000"/>
              </a:lnSpc>
              <a:spcBef>
                <a:spcPts val="655"/>
              </a:spcBef>
            </a:pPr>
            <a:r>
              <a:rPr dirty="0" sz="850" spc="180">
                <a:solidFill>
                  <a:srgbClr val="858583"/>
                </a:solidFill>
                <a:latin typeface="Arial"/>
                <a:cs typeface="Arial"/>
              </a:rPr>
              <a:t>WWat</a:t>
            </a:r>
            <a:r>
              <a:rPr dirty="0" sz="850" spc="180">
                <a:solidFill>
                  <a:srgbClr val="A19EA0"/>
                </a:solidFill>
                <a:latin typeface="Arial"/>
                <a:cs typeface="Arial"/>
              </a:rPr>
              <a:t>t</a:t>
            </a:r>
            <a:r>
              <a:rPr dirty="0" sz="850" spc="180">
                <a:solidFill>
                  <a:srgbClr val="858583"/>
                </a:solidFill>
                <a:latin typeface="Arial"/>
                <a:cs typeface="Arial"/>
              </a:rPr>
              <a:t>onSt</a:t>
            </a:r>
            <a:endParaRPr sz="850">
              <a:latin typeface="Arial"/>
              <a:cs typeface="Arial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2334827" y="5447863"/>
            <a:ext cx="18415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50">
                <a:solidFill>
                  <a:srgbClr val="B38E80"/>
                </a:solidFill>
                <a:latin typeface="Times New Roman"/>
                <a:cs typeface="Times New Roman"/>
              </a:rPr>
              <a:t>"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2158540" y="5630049"/>
            <a:ext cx="5156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60">
                <a:solidFill>
                  <a:srgbClr val="A19EA0"/>
                </a:solidFill>
                <a:latin typeface="Arial"/>
                <a:cs typeface="Arial"/>
              </a:rPr>
              <a:t>Taco</a:t>
            </a:r>
            <a:r>
              <a:rPr dirty="0" sz="900" spc="-40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900" spc="114">
                <a:solidFill>
                  <a:srgbClr val="A19EA0"/>
                </a:solidFill>
                <a:latin typeface="Arial"/>
                <a:cs typeface="Arial"/>
              </a:rPr>
              <a:t>e</a:t>
            </a:r>
            <a:r>
              <a:rPr dirty="0" sz="900" spc="114">
                <a:solidFill>
                  <a:srgbClr val="858583"/>
                </a:solidFill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2020882" y="5755495"/>
            <a:ext cx="78803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05">
                <a:solidFill>
                  <a:srgbClr val="A19EA0"/>
                </a:solidFill>
                <a:latin typeface="Arial"/>
                <a:cs typeface="Arial"/>
              </a:rPr>
              <a:t>Jal</a:t>
            </a:r>
            <a:r>
              <a:rPr dirty="0" sz="850" spc="105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850" spc="105">
                <a:solidFill>
                  <a:srgbClr val="A19EA0"/>
                </a:solidFill>
                <a:latin typeface="Arial"/>
                <a:cs typeface="Arial"/>
              </a:rPr>
              <a:t>scien!..e</a:t>
            </a:r>
            <a:endParaRPr sz="850">
              <a:latin typeface="Arial"/>
              <a:cs typeface="Arial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2045155" y="6438442"/>
            <a:ext cx="15430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210">
                <a:solidFill>
                  <a:srgbClr val="937C72"/>
                </a:solidFill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1588973" y="6579154"/>
            <a:ext cx="1090295" cy="408305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algn="ctr" marL="12065" marR="5080">
              <a:lnSpc>
                <a:spcPct val="88900"/>
              </a:lnSpc>
              <a:spcBef>
                <a:spcPts val="234"/>
              </a:spcBef>
            </a:pPr>
            <a:r>
              <a:rPr dirty="0" sz="1000" spc="145">
                <a:solidFill>
                  <a:srgbClr val="A19EA0"/>
                </a:solidFill>
                <a:latin typeface="Times New Roman"/>
                <a:cs typeface="Times New Roman"/>
              </a:rPr>
              <a:t>Chicago</a:t>
            </a:r>
            <a:r>
              <a:rPr dirty="0" sz="1000" spc="40">
                <a:solidFill>
                  <a:srgbClr val="A19EA0"/>
                </a:solidFill>
                <a:latin typeface="Times New Roman"/>
                <a:cs typeface="Times New Roman"/>
              </a:rPr>
              <a:t> </a:t>
            </a:r>
            <a:r>
              <a:rPr dirty="0" sz="850" spc="175">
                <a:solidFill>
                  <a:srgbClr val="A19EA0"/>
                </a:solidFill>
                <a:latin typeface="Arial"/>
                <a:cs typeface="Arial"/>
              </a:rPr>
              <a:t>Center </a:t>
            </a:r>
            <a:r>
              <a:rPr dirty="0" sz="850" spc="140">
                <a:solidFill>
                  <a:srgbClr val="A19EA0"/>
                </a:solidFill>
                <a:latin typeface="Arial"/>
                <a:cs typeface="Arial"/>
              </a:rPr>
              <a:t>for</a:t>
            </a:r>
            <a:r>
              <a:rPr dirty="0" sz="850" spc="275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850" spc="180">
                <a:solidFill>
                  <a:srgbClr val="A19EA0"/>
                </a:solidFill>
                <a:latin typeface="Arial"/>
                <a:cs typeface="Arial"/>
              </a:rPr>
              <a:t>Green </a:t>
            </a:r>
            <a:r>
              <a:rPr dirty="0" sz="850" spc="225">
                <a:solidFill>
                  <a:srgbClr val="A19EA0"/>
                </a:solidFill>
                <a:latin typeface="Arial"/>
                <a:cs typeface="Arial"/>
              </a:rPr>
              <a:t>Tedmology</a:t>
            </a:r>
            <a:endParaRPr sz="850">
              <a:latin typeface="Arial"/>
              <a:cs typeface="Arial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695079" y="7168973"/>
            <a:ext cx="1827530" cy="935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885"/>
              </a:lnSpc>
              <a:spcBef>
                <a:spcPts val="100"/>
              </a:spcBef>
            </a:pPr>
            <a:r>
              <a:rPr dirty="0" sz="900" spc="210">
                <a:solidFill>
                  <a:srgbClr val="858583"/>
                </a:solidFill>
                <a:latin typeface="Times New Roman"/>
                <a:cs typeface="Times New Roman"/>
              </a:rPr>
              <a:t>WWalnutSt</a:t>
            </a:r>
            <a:endParaRPr sz="900">
              <a:latin typeface="Times New Roman"/>
              <a:cs typeface="Times New Roman"/>
            </a:endParaRPr>
          </a:p>
          <a:p>
            <a:pPr marL="288290">
              <a:lnSpc>
                <a:spcPts val="2745"/>
              </a:lnSpc>
            </a:pPr>
            <a:r>
              <a:rPr dirty="0" u="heavy" sz="2450" spc="-420">
                <a:solidFill>
                  <a:srgbClr val="A19EA0"/>
                </a:solidFill>
                <a:uFill>
                  <a:solidFill>
                    <a:srgbClr val="A19EA0"/>
                  </a:solidFill>
                </a:uFill>
                <a:latin typeface="Times New Roman"/>
                <a:cs typeface="Times New Roman"/>
              </a:rPr>
              <a:t>K</a:t>
            </a:r>
            <a:r>
              <a:rPr dirty="0" u="heavy" sz="2450" spc="-420">
                <a:solidFill>
                  <a:srgbClr val="727EBC"/>
                </a:solidFill>
                <a:uFill>
                  <a:solidFill>
                    <a:srgbClr val="A19EA0"/>
                  </a:solidFill>
                </a:uFill>
                <a:latin typeface="Times New Roman"/>
                <a:cs typeface="Times New Roman"/>
              </a:rPr>
              <a:t>la</a:t>
            </a:r>
            <a:r>
              <a:rPr dirty="0" u="heavy" sz="2450" spc="-420">
                <a:solidFill>
                  <a:srgbClr val="A19EA0"/>
                </a:solidFill>
                <a:uFill>
                  <a:solidFill>
                    <a:srgbClr val="A19EA0"/>
                  </a:solidFill>
                </a:uFill>
                <a:latin typeface="Times New Roman"/>
                <a:cs typeface="Times New Roman"/>
              </a:rPr>
              <a:t>·</a:t>
            </a:r>
            <a:r>
              <a:rPr dirty="0" u="heavy" sz="2450" spc="-420">
                <a:solidFill>
                  <a:srgbClr val="727EBC"/>
                </a:solidFill>
                <a:uFill>
                  <a:solidFill>
                    <a:srgbClr val="A19EA0"/>
                  </a:solidFill>
                </a:uFill>
                <a:latin typeface="Times New Roman"/>
                <a:cs typeface="Times New Roman"/>
              </a:rPr>
              <a:t>!</a:t>
            </a:r>
            <a:r>
              <a:rPr dirty="0" u="heavy" sz="2450" spc="-420">
                <a:solidFill>
                  <a:srgbClr val="A19EA0"/>
                </a:solidFill>
                <a:uFill>
                  <a:solidFill>
                    <a:srgbClr val="A19EA0"/>
                  </a:solidFill>
                </a:uFill>
                <a:latin typeface="Times New Roman"/>
                <a:cs typeface="Times New Roman"/>
              </a:rPr>
              <a:t>,e</a:t>
            </a:r>
            <a:endParaRPr sz="2450">
              <a:latin typeface="Times New Roman"/>
              <a:cs typeface="Times New Roman"/>
            </a:endParaRPr>
          </a:p>
          <a:p>
            <a:pPr algn="ctr" marL="381000">
              <a:lnSpc>
                <a:spcPts val="1105"/>
              </a:lnSpc>
              <a:spcBef>
                <a:spcPts val="1265"/>
              </a:spcBef>
            </a:pPr>
            <a:r>
              <a:rPr dirty="0" sz="950" spc="290">
                <a:solidFill>
                  <a:srgbClr val="A19EA0"/>
                </a:solidFill>
                <a:latin typeface="Arial"/>
                <a:cs typeface="Arial"/>
              </a:rPr>
              <a:t>EAST</a:t>
            </a:r>
            <a:r>
              <a:rPr dirty="0" sz="950" spc="145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950" spc="215">
                <a:solidFill>
                  <a:srgbClr val="A19EA0"/>
                </a:solidFill>
                <a:latin typeface="Arial"/>
                <a:cs typeface="Arial"/>
              </a:rPr>
              <a:t>GAR!=IELD</a:t>
            </a:r>
            <a:endParaRPr sz="950">
              <a:latin typeface="Arial"/>
              <a:cs typeface="Arial"/>
            </a:endParaRPr>
          </a:p>
          <a:p>
            <a:pPr algn="ctr" marL="384810">
              <a:lnSpc>
                <a:spcPts val="1165"/>
              </a:lnSpc>
            </a:pPr>
            <a:r>
              <a:rPr dirty="0" sz="1000" spc="225">
                <a:solidFill>
                  <a:srgbClr val="A19EA0"/>
                </a:solidFill>
                <a:latin typeface="Arial"/>
                <a:cs typeface="Arial"/>
              </a:rPr>
              <a:t>PARK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5" name="object 155" descr=""/>
          <p:cNvSpPr txBox="1"/>
          <p:nvPr/>
        </p:nvSpPr>
        <p:spPr>
          <a:xfrm>
            <a:off x="3015465" y="5489083"/>
            <a:ext cx="11049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40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1000" spc="150">
                <a:solidFill>
                  <a:srgbClr val="858583"/>
                </a:solidFill>
                <a:latin typeface="Arial"/>
                <a:cs typeface="Arial"/>
              </a:rPr>
              <a:t>  </a:t>
            </a:r>
            <a:r>
              <a:rPr dirty="0" sz="1000" spc="90">
                <a:solidFill>
                  <a:srgbClr val="858583"/>
                </a:solidFill>
                <a:latin typeface="Arial"/>
                <a:cs typeface="Arial"/>
              </a:rPr>
              <a:t>Chic.ago</a:t>
            </a:r>
            <a:r>
              <a:rPr dirty="0" sz="1000" spc="2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858583"/>
                </a:solidFill>
                <a:latin typeface="Arial"/>
                <a:cs typeface="Arial"/>
              </a:rPr>
              <a:t>A've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6" name="object 156" descr=""/>
          <p:cNvSpPr txBox="1"/>
          <p:nvPr/>
        </p:nvSpPr>
        <p:spPr>
          <a:xfrm>
            <a:off x="2783110" y="7286276"/>
            <a:ext cx="25336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65" b="1">
                <a:solidFill>
                  <a:srgbClr val="727EBC"/>
                </a:solidFill>
                <a:latin typeface="Times New Roman"/>
                <a:cs typeface="Times New Roman"/>
              </a:rPr>
              <a:t>GI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7" name="object 157" descr=""/>
          <p:cNvSpPr txBox="1"/>
          <p:nvPr/>
        </p:nvSpPr>
        <p:spPr>
          <a:xfrm>
            <a:off x="2553930" y="7477622"/>
            <a:ext cx="69850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55">
                <a:solidFill>
                  <a:srgbClr val="A19EA0"/>
                </a:solidFill>
                <a:latin typeface="Arial"/>
                <a:cs typeface="Arial"/>
              </a:rPr>
              <a:t>Ca</a:t>
            </a:r>
            <a:r>
              <a:rPr dirty="0" sz="850" spc="155">
                <a:solidFill>
                  <a:srgbClr val="858583"/>
                </a:solidFill>
                <a:latin typeface="Arial"/>
                <a:cs typeface="Arial"/>
              </a:rPr>
              <a:t>l</a:t>
            </a:r>
            <a:r>
              <a:rPr dirty="0" sz="850" spc="155">
                <a:solidFill>
                  <a:srgbClr val="A19EA0"/>
                </a:solidFill>
                <a:latin typeface="Arial"/>
                <a:cs typeface="Arial"/>
              </a:rPr>
              <a:t>iforn</a:t>
            </a:r>
            <a:r>
              <a:rPr dirty="0" sz="850" spc="155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850" spc="155">
                <a:solidFill>
                  <a:srgbClr val="A19EA0"/>
                </a:solidFill>
                <a:latin typeface="Arial"/>
                <a:cs typeface="Arial"/>
              </a:rPr>
              <a:t>a</a:t>
            </a:r>
            <a:endParaRPr sz="850">
              <a:latin typeface="Arial"/>
              <a:cs typeface="Arial"/>
            </a:endParaRPr>
          </a:p>
        </p:txBody>
      </p:sp>
      <p:sp>
        <p:nvSpPr>
          <p:cNvPr id="158" name="object 158" descr=""/>
          <p:cNvSpPr txBox="1"/>
          <p:nvPr/>
        </p:nvSpPr>
        <p:spPr>
          <a:xfrm>
            <a:off x="3015769" y="8019859"/>
            <a:ext cx="8763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85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00" spc="13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200">
                <a:solidFill>
                  <a:srgbClr val="858583"/>
                </a:solidFill>
                <a:latin typeface="Arial"/>
                <a:cs typeface="Arial"/>
              </a:rPr>
              <a:t>Monroe</a:t>
            </a:r>
            <a:r>
              <a:rPr dirty="0" sz="800" spc="1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135">
                <a:solidFill>
                  <a:srgbClr val="858583"/>
                </a:solidFill>
                <a:latin typeface="Arial"/>
                <a:cs typeface="Arial"/>
              </a:rPr>
              <a:t>St</a:t>
            </a:r>
            <a:endParaRPr sz="800">
              <a:latin typeface="Arial"/>
              <a:cs typeface="Arial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2416984" y="8150138"/>
            <a:ext cx="80581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45">
                <a:solidFill>
                  <a:srgbClr val="858583"/>
                </a:solidFill>
                <a:latin typeface="Arial"/>
                <a:cs typeface="Arial"/>
              </a:rPr>
              <a:t>VIJ</a:t>
            </a:r>
            <a:r>
              <a:rPr dirty="0" sz="850" spc="-5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60">
                <a:solidFill>
                  <a:srgbClr val="858583"/>
                </a:solidFill>
                <a:latin typeface="Arial"/>
                <a:cs typeface="Arial"/>
              </a:rPr>
              <a:t>Wilcax</a:t>
            </a:r>
            <a:r>
              <a:rPr dirty="0" sz="850" spc="-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1000" spc="135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0" name="object 160" descr=""/>
          <p:cNvSpPr txBox="1"/>
          <p:nvPr/>
        </p:nvSpPr>
        <p:spPr>
          <a:xfrm>
            <a:off x="5088881" y="5040994"/>
            <a:ext cx="80708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60">
                <a:solidFill>
                  <a:srgbClr val="858583"/>
                </a:solidFill>
                <a:latin typeface="Arial"/>
                <a:cs typeface="Arial"/>
              </a:rPr>
              <a:t>WWal'to</a:t>
            </a:r>
            <a:r>
              <a:rPr dirty="0" sz="850" spc="160">
                <a:solidFill>
                  <a:srgbClr val="A19EA0"/>
                </a:solidFill>
                <a:latin typeface="Arial"/>
                <a:cs typeface="Arial"/>
              </a:rPr>
              <a:t>n</a:t>
            </a:r>
            <a:r>
              <a:rPr dirty="0" sz="850" spc="160">
                <a:solidFill>
                  <a:srgbClr val="858583"/>
                </a:solidFill>
                <a:latin typeface="Arial"/>
                <a:cs typeface="Arial"/>
              </a:rPr>
              <a:t>S</a:t>
            </a:r>
            <a:r>
              <a:rPr dirty="0" sz="850" spc="160">
                <a:solidFill>
                  <a:srgbClr val="A19EA0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</p:txBody>
      </p:sp>
      <p:sp>
        <p:nvSpPr>
          <p:cNvPr id="161" name="object 161" descr=""/>
          <p:cNvSpPr txBox="1"/>
          <p:nvPr/>
        </p:nvSpPr>
        <p:spPr>
          <a:xfrm>
            <a:off x="4403304" y="5280180"/>
            <a:ext cx="1016635" cy="3175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49225" marR="5080" indent="-137160">
              <a:lnSpc>
                <a:spcPct val="101200"/>
              </a:lnSpc>
              <a:spcBef>
                <a:spcPts val="85"/>
              </a:spcBef>
            </a:pPr>
            <a:r>
              <a:rPr dirty="0" sz="950" spc="270">
                <a:solidFill>
                  <a:srgbClr val="858583"/>
                </a:solidFill>
                <a:latin typeface="Arial"/>
                <a:cs typeface="Arial"/>
              </a:rPr>
              <a:t>U</a:t>
            </a:r>
            <a:r>
              <a:rPr dirty="0" sz="950" spc="270">
                <a:solidFill>
                  <a:srgbClr val="A19EA0"/>
                </a:solidFill>
                <a:latin typeface="Arial"/>
                <a:cs typeface="Arial"/>
              </a:rPr>
              <a:t>KRAINIAN </a:t>
            </a:r>
            <a:r>
              <a:rPr dirty="0" sz="950" spc="260">
                <a:solidFill>
                  <a:srgbClr val="A19EA0"/>
                </a:solidFill>
                <a:latin typeface="Arial"/>
                <a:cs typeface="Arial"/>
              </a:rPr>
              <a:t>VlLLAGE</a:t>
            </a:r>
            <a:endParaRPr sz="950">
              <a:latin typeface="Arial"/>
              <a:cs typeface="Arial"/>
            </a:endParaRPr>
          </a:p>
        </p:txBody>
      </p:sp>
      <p:sp>
        <p:nvSpPr>
          <p:cNvPr id="162" name="object 162" descr=""/>
          <p:cNvSpPr txBox="1"/>
          <p:nvPr/>
        </p:nvSpPr>
        <p:spPr>
          <a:xfrm>
            <a:off x="4887436" y="6958286"/>
            <a:ext cx="1499870" cy="479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945">
              <a:lnSpc>
                <a:spcPct val="100000"/>
              </a:lnSpc>
              <a:spcBef>
                <a:spcPts val="100"/>
              </a:spcBef>
            </a:pPr>
            <a:r>
              <a:rPr dirty="0" sz="900" spc="175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900" spc="175">
                <a:solidFill>
                  <a:srgbClr val="A19EA0"/>
                </a:solidFill>
                <a:latin typeface="Times New Roman"/>
                <a:cs typeface="Times New Roman"/>
              </a:rPr>
              <a:t>F</a:t>
            </a:r>
            <a:r>
              <a:rPr dirty="0" sz="900" spc="175">
                <a:solidFill>
                  <a:srgbClr val="858583"/>
                </a:solidFill>
                <a:latin typeface="Times New Roman"/>
                <a:cs typeface="Times New Roman"/>
              </a:rPr>
              <a:t>u</a:t>
            </a:r>
            <a:r>
              <a:rPr dirty="0" sz="900" spc="175">
                <a:solidFill>
                  <a:srgbClr val="A19EA0"/>
                </a:solidFill>
                <a:latin typeface="Times New Roman"/>
                <a:cs typeface="Times New Roman"/>
              </a:rPr>
              <a:t>lt</a:t>
            </a:r>
            <a:r>
              <a:rPr dirty="0" sz="900" spc="175">
                <a:solidFill>
                  <a:srgbClr val="858583"/>
                </a:solidFill>
                <a:latin typeface="Times New Roman"/>
                <a:cs typeface="Times New Roman"/>
              </a:rPr>
              <a:t>on</a:t>
            </a:r>
            <a:r>
              <a:rPr dirty="0" sz="900" spc="250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900" spc="65">
                <a:solidFill>
                  <a:srgbClr val="858583"/>
                </a:solidFill>
                <a:latin typeface="Times New Roman"/>
                <a:cs typeface="Times New Roman"/>
              </a:rPr>
              <a:t>S't</a:t>
            </a:r>
            <a:endParaRPr sz="9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dirty="0" sz="900" spc="140">
                <a:solidFill>
                  <a:srgbClr val="858583"/>
                </a:solidFill>
                <a:latin typeface="Times New Roman"/>
                <a:cs typeface="Times New Roman"/>
              </a:rPr>
              <a:t>WWalr,</a:t>
            </a:r>
            <a:r>
              <a:rPr dirty="0" sz="900" spc="140">
                <a:solidFill>
                  <a:srgbClr val="A19EA0"/>
                </a:solidFill>
                <a:latin typeface="Times New Roman"/>
                <a:cs typeface="Times New Roman"/>
              </a:rPr>
              <a:t>u</a:t>
            </a:r>
            <a:r>
              <a:rPr dirty="0" sz="900" spc="140">
                <a:solidFill>
                  <a:srgbClr val="858583"/>
                </a:solidFill>
                <a:latin typeface="Times New Roman"/>
                <a:cs typeface="Times New Roman"/>
              </a:rPr>
              <a:t>l'S</a:t>
            </a:r>
            <a:r>
              <a:rPr dirty="0" sz="900" spc="140">
                <a:solidFill>
                  <a:srgbClr val="A19EA0"/>
                </a:solidFill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900" spc="155">
                <a:solidFill>
                  <a:srgbClr val="858583"/>
                </a:solidFill>
                <a:latin typeface="Arial"/>
                <a:cs typeface="Arial"/>
              </a:rPr>
              <a:t>WL.ake</a:t>
            </a:r>
            <a:r>
              <a:rPr dirty="0" sz="900" spc="155">
                <a:solidFill>
                  <a:srgbClr val="A19EA0"/>
                </a:solidFill>
                <a:latin typeface="Arial"/>
                <a:cs typeface="Arial"/>
              </a:rPr>
              <a:t>.</a:t>
            </a:r>
            <a:r>
              <a:rPr dirty="0" sz="900" spc="155">
                <a:solidFill>
                  <a:srgbClr val="858583"/>
                </a:solidFill>
                <a:latin typeface="Arial"/>
                <a:cs typeface="Arial"/>
              </a:rPr>
              <a:t>St</a:t>
            </a:r>
            <a:endParaRPr sz="900">
              <a:latin typeface="Arial"/>
              <a:cs typeface="Arial"/>
            </a:endParaRPr>
          </a:p>
        </p:txBody>
      </p:sp>
      <p:sp>
        <p:nvSpPr>
          <p:cNvPr id="163" name="object 163" descr=""/>
          <p:cNvSpPr txBox="1"/>
          <p:nvPr/>
        </p:nvSpPr>
        <p:spPr>
          <a:xfrm>
            <a:off x="4736332" y="7542762"/>
            <a:ext cx="145732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32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950" spc="-9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90">
                <a:solidFill>
                  <a:srgbClr val="858583"/>
                </a:solidFill>
                <a:latin typeface="Arial"/>
                <a:cs typeface="Arial"/>
              </a:rPr>
              <a:t>Washington</a:t>
            </a:r>
            <a:r>
              <a:rPr dirty="0" sz="950" spc="2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60">
                <a:solidFill>
                  <a:srgbClr val="858583"/>
                </a:solidFill>
                <a:latin typeface="Arial"/>
                <a:cs typeface="Arial"/>
              </a:rPr>
              <a:t>Blvd</a:t>
            </a:r>
            <a:endParaRPr sz="950">
              <a:latin typeface="Arial"/>
              <a:cs typeface="Arial"/>
            </a:endParaRPr>
          </a:p>
        </p:txBody>
      </p:sp>
      <p:sp>
        <p:nvSpPr>
          <p:cNvPr id="164" name="object 164" descr=""/>
          <p:cNvSpPr txBox="1"/>
          <p:nvPr/>
        </p:nvSpPr>
        <p:spPr>
          <a:xfrm>
            <a:off x="4914971" y="7834109"/>
            <a:ext cx="123444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220">
              <a:lnSpc>
                <a:spcPct val="100000"/>
              </a:lnSpc>
              <a:spcBef>
                <a:spcPts val="100"/>
              </a:spcBef>
            </a:pPr>
            <a:r>
              <a:rPr dirty="0" sz="1000" spc="380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1000" spc="-3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1000" spc="130">
                <a:solidFill>
                  <a:srgbClr val="858583"/>
                </a:solidFill>
                <a:latin typeface="Times New Roman"/>
                <a:cs typeface="Times New Roman"/>
              </a:rPr>
              <a:t>Madi.son</a:t>
            </a:r>
            <a:r>
              <a:rPr dirty="0" sz="1000" spc="9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1000" spc="85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850" spc="22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12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325">
                <a:solidFill>
                  <a:srgbClr val="858583"/>
                </a:solidFill>
                <a:latin typeface="Arial"/>
                <a:cs typeface="Arial"/>
              </a:rPr>
              <a:t>Mon</a:t>
            </a:r>
            <a:r>
              <a:rPr dirty="0" sz="850" spc="15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90">
                <a:solidFill>
                  <a:srgbClr val="858583"/>
                </a:solidFill>
                <a:latin typeface="Arial"/>
                <a:cs typeface="Arial"/>
              </a:rPr>
              <a:t>eS't</a:t>
            </a:r>
            <a:endParaRPr sz="850">
              <a:latin typeface="Arial"/>
              <a:cs typeface="Arial"/>
            </a:endParaRPr>
          </a:p>
          <a:p>
            <a:pPr marL="282575">
              <a:lnSpc>
                <a:spcPct val="100000"/>
              </a:lnSpc>
              <a:spcBef>
                <a:spcPts val="495"/>
              </a:spcBef>
            </a:pPr>
            <a:r>
              <a:rPr dirty="0" sz="850" spc="229">
                <a:solidFill>
                  <a:srgbClr val="858583"/>
                </a:solidFill>
                <a:latin typeface="Arial"/>
                <a:cs typeface="Arial"/>
              </a:rPr>
              <a:t>WAdamsS</a:t>
            </a:r>
            <a:r>
              <a:rPr dirty="0" sz="850" spc="229">
                <a:solidFill>
                  <a:srgbClr val="A19EA0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</p:txBody>
      </p:sp>
      <p:sp>
        <p:nvSpPr>
          <p:cNvPr id="165" name="object 165" descr=""/>
          <p:cNvSpPr txBox="1"/>
          <p:nvPr/>
        </p:nvSpPr>
        <p:spPr>
          <a:xfrm>
            <a:off x="6607365" y="5442265"/>
            <a:ext cx="1149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0">
                <a:solidFill>
                  <a:srgbClr val="858583"/>
                </a:solidFill>
                <a:latin typeface="Arial"/>
                <a:cs typeface="Arial"/>
              </a:rPr>
              <a:t>z</a:t>
            </a:r>
            <a:endParaRPr sz="900">
              <a:latin typeface="Arial"/>
              <a:cs typeface="Arial"/>
            </a:endParaRPr>
          </a:p>
        </p:txBody>
      </p:sp>
      <p:sp>
        <p:nvSpPr>
          <p:cNvPr id="166" name="object 166" descr=""/>
          <p:cNvSpPr txBox="1"/>
          <p:nvPr/>
        </p:nvSpPr>
        <p:spPr>
          <a:xfrm>
            <a:off x="5667874" y="5631831"/>
            <a:ext cx="100520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2010" algn="l"/>
              </a:tabLst>
            </a:pPr>
            <a:r>
              <a:rPr dirty="0" sz="850" spc="190">
                <a:solidFill>
                  <a:srgbClr val="A19EA0"/>
                </a:solidFill>
                <a:latin typeface="Arial"/>
                <a:cs typeface="Arial"/>
              </a:rPr>
              <a:t>Mar</a:t>
            </a:r>
            <a:r>
              <a:rPr dirty="0" sz="850" spc="190">
                <a:solidFill>
                  <a:srgbClr val="858583"/>
                </a:solidFill>
                <a:latin typeface="Arial"/>
                <a:cs typeface="Arial"/>
              </a:rPr>
              <a:t>r:</a:t>
            </a:r>
            <a:r>
              <a:rPr dirty="0" sz="850" spc="190">
                <a:solidFill>
                  <a:srgbClr val="A19EA0"/>
                </a:solidFill>
                <a:latin typeface="Arial"/>
                <a:cs typeface="Arial"/>
              </a:rPr>
              <a:t>no's</a:t>
            </a:r>
            <a:r>
              <a:rPr dirty="0" sz="850">
                <a:solidFill>
                  <a:srgbClr val="A19EA0"/>
                </a:solidFill>
                <a:latin typeface="Arial"/>
                <a:cs typeface="Arial"/>
              </a:rPr>
              <a:t>	</a:t>
            </a:r>
            <a:r>
              <a:rPr dirty="0" u="heavy" sz="850" spc="500">
                <a:solidFill>
                  <a:srgbClr val="A19EA0"/>
                </a:solidFill>
                <a:uFill>
                  <a:solidFill>
                    <a:srgbClr val="858583"/>
                  </a:solidFill>
                </a:uFill>
                <a:latin typeface="Arial"/>
                <a:cs typeface="Arial"/>
              </a:rPr>
              <a:t> </a:t>
            </a:r>
            <a:endParaRPr sz="850">
              <a:latin typeface="Arial"/>
              <a:cs typeface="Arial"/>
            </a:endParaRPr>
          </a:p>
        </p:txBody>
      </p:sp>
      <p:sp>
        <p:nvSpPr>
          <p:cNvPr id="167" name="object 167" descr=""/>
          <p:cNvSpPr txBox="1"/>
          <p:nvPr/>
        </p:nvSpPr>
        <p:spPr>
          <a:xfrm>
            <a:off x="5538453" y="5731829"/>
            <a:ext cx="12166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75">
                <a:solidFill>
                  <a:srgbClr val="A19EA0"/>
                </a:solidFill>
                <a:latin typeface="Arial"/>
                <a:cs typeface="Arial"/>
              </a:rPr>
              <a:t>Fr-</a:t>
            </a:r>
            <a:r>
              <a:rPr dirty="0" sz="900" spc="100">
                <a:solidFill>
                  <a:srgbClr val="A19EA0"/>
                </a:solidFill>
                <a:latin typeface="Arial"/>
                <a:cs typeface="Arial"/>
              </a:rPr>
              <a:t>esh</a:t>
            </a:r>
            <a:r>
              <a:rPr dirty="0" sz="900" spc="50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900" spc="140">
                <a:solidFill>
                  <a:srgbClr val="A19EA0"/>
                </a:solidFill>
                <a:latin typeface="Arial"/>
                <a:cs typeface="Arial"/>
              </a:rPr>
              <a:t>Mar-</a:t>
            </a:r>
            <a:r>
              <a:rPr dirty="0" sz="900" spc="120">
                <a:solidFill>
                  <a:srgbClr val="A19EA0"/>
                </a:solidFill>
                <a:latin typeface="Arial"/>
                <a:cs typeface="Arial"/>
              </a:rPr>
              <a:t>ket</a:t>
            </a:r>
            <a:r>
              <a:rPr dirty="0" sz="900" spc="215">
                <a:solidFill>
                  <a:srgbClr val="A19EA0"/>
                </a:solidFill>
                <a:latin typeface="Arial"/>
                <a:cs typeface="Arial"/>
              </a:rPr>
              <a:t>  </a:t>
            </a:r>
            <a:r>
              <a:rPr dirty="0" sz="1000" spc="90">
                <a:solidFill>
                  <a:srgbClr val="858583"/>
                </a:solidFill>
                <a:latin typeface="Arial"/>
                <a:cs typeface="Arial"/>
              </a:rPr>
              <a:t>'8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8" name="object 168" descr=""/>
          <p:cNvSpPr txBox="1"/>
          <p:nvPr/>
        </p:nvSpPr>
        <p:spPr>
          <a:xfrm>
            <a:off x="6619325" y="5827759"/>
            <a:ext cx="14605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5">
                <a:solidFill>
                  <a:srgbClr val="858583"/>
                </a:solidFill>
                <a:latin typeface="Arial"/>
                <a:cs typeface="Arial"/>
              </a:rPr>
              <a:t>:::;;:</a:t>
            </a:r>
            <a:endParaRPr sz="750">
              <a:latin typeface="Arial"/>
              <a:cs typeface="Arial"/>
            </a:endParaRPr>
          </a:p>
        </p:txBody>
      </p:sp>
      <p:sp>
        <p:nvSpPr>
          <p:cNvPr id="169" name="object 169" descr=""/>
          <p:cNvSpPr txBox="1"/>
          <p:nvPr/>
        </p:nvSpPr>
        <p:spPr>
          <a:xfrm>
            <a:off x="3166568" y="8445048"/>
            <a:ext cx="120332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950" spc="33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20">
                <a:solidFill>
                  <a:srgbClr val="858583"/>
                </a:solidFill>
                <a:latin typeface="Arial"/>
                <a:cs typeface="Arial"/>
              </a:rPr>
              <a:t>Jacks,on</a:t>
            </a:r>
            <a:r>
              <a:rPr dirty="0" sz="950" spc="4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80">
                <a:solidFill>
                  <a:srgbClr val="858583"/>
                </a:solidFill>
                <a:latin typeface="Arial"/>
                <a:cs typeface="Arial"/>
              </a:rPr>
              <a:t>Blvd</a:t>
            </a:r>
            <a:endParaRPr sz="950">
              <a:latin typeface="Arial"/>
              <a:cs typeface="Arial"/>
            </a:endParaRPr>
          </a:p>
        </p:txBody>
      </p:sp>
      <p:sp>
        <p:nvSpPr>
          <p:cNvPr id="170" name="object 170" descr=""/>
          <p:cNvSpPr txBox="1"/>
          <p:nvPr/>
        </p:nvSpPr>
        <p:spPr>
          <a:xfrm>
            <a:off x="8378269" y="4798757"/>
            <a:ext cx="1264285" cy="4641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7940">
              <a:lnSpc>
                <a:spcPts val="1425"/>
              </a:lnSpc>
              <a:spcBef>
                <a:spcPts val="100"/>
              </a:spcBef>
            </a:pPr>
            <a:r>
              <a:rPr dirty="0" sz="1350" spc="295">
                <a:solidFill>
                  <a:srgbClr val="8A6962"/>
                </a:solidFill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  <a:p>
            <a:pPr algn="ctr">
              <a:lnSpc>
                <a:spcPts val="915"/>
              </a:lnSpc>
            </a:pPr>
            <a:r>
              <a:rPr dirty="0" sz="950" spc="215">
                <a:solidFill>
                  <a:srgbClr val="B38E80"/>
                </a:solidFill>
                <a:latin typeface="Arial"/>
                <a:cs typeface="Arial"/>
              </a:rPr>
              <a:t>Pol</a:t>
            </a:r>
            <a:r>
              <a:rPr dirty="0" sz="950" spc="215">
                <a:solidFill>
                  <a:srgbClr val="937C72"/>
                </a:solidFill>
                <a:latin typeface="Arial"/>
                <a:cs typeface="Arial"/>
              </a:rPr>
              <a:t>i</a:t>
            </a:r>
            <a:r>
              <a:rPr dirty="0" sz="950" spc="215">
                <a:solidFill>
                  <a:srgbClr val="B38E80"/>
                </a:solidFill>
                <a:latin typeface="Arial"/>
                <a:cs typeface="Arial"/>
              </a:rPr>
              <a:t>s</a:t>
            </a:r>
            <a:r>
              <a:rPr dirty="0" sz="950" spc="215">
                <a:solidFill>
                  <a:srgbClr val="937C72"/>
                </a:solidFill>
                <a:latin typeface="Arial"/>
                <a:cs typeface="Arial"/>
              </a:rPr>
              <a:t>h</a:t>
            </a:r>
            <a:r>
              <a:rPr dirty="0" sz="950" spc="280">
                <a:solidFill>
                  <a:srgbClr val="937C72"/>
                </a:solidFill>
                <a:latin typeface="Arial"/>
                <a:cs typeface="Arial"/>
              </a:rPr>
              <a:t> </a:t>
            </a:r>
            <a:r>
              <a:rPr dirty="0" sz="900" spc="215" b="1">
                <a:solidFill>
                  <a:srgbClr val="B38E80"/>
                </a:solidFill>
                <a:latin typeface="Arial"/>
                <a:cs typeface="Arial"/>
              </a:rPr>
              <a:t>Mu-</a:t>
            </a:r>
            <a:r>
              <a:rPr dirty="0" sz="900" spc="200" b="1">
                <a:solidFill>
                  <a:srgbClr val="B38E80"/>
                </a:solidFill>
                <a:latin typeface="Arial"/>
                <a:cs typeface="Arial"/>
              </a:rPr>
              <a:t>;eum</a:t>
            </a:r>
            <a:endParaRPr sz="900">
              <a:latin typeface="Arial"/>
              <a:cs typeface="Arial"/>
            </a:endParaRPr>
          </a:p>
          <a:p>
            <a:pPr algn="ctr" marL="29209">
              <a:lnSpc>
                <a:spcPts val="1110"/>
              </a:lnSpc>
            </a:pPr>
            <a:r>
              <a:rPr dirty="0" sz="950" spc="215">
                <a:solidFill>
                  <a:srgbClr val="B38E80"/>
                </a:solidFill>
                <a:latin typeface="Arial"/>
                <a:cs typeface="Arial"/>
              </a:rPr>
              <a:t>ofAmenc-</a:t>
            </a:r>
            <a:r>
              <a:rPr dirty="0" sz="950" spc="175">
                <a:solidFill>
                  <a:srgbClr val="B38E80"/>
                </a:solidFill>
                <a:latin typeface="Arial"/>
                <a:cs typeface="Arial"/>
              </a:rPr>
              <a:t>a</a:t>
            </a:r>
            <a:endParaRPr sz="950">
              <a:latin typeface="Arial"/>
              <a:cs typeface="Arial"/>
            </a:endParaRPr>
          </a:p>
        </p:txBody>
      </p:sp>
      <p:sp>
        <p:nvSpPr>
          <p:cNvPr id="171" name="object 171" descr=""/>
          <p:cNvSpPr txBox="1"/>
          <p:nvPr/>
        </p:nvSpPr>
        <p:spPr>
          <a:xfrm>
            <a:off x="8155337" y="5588829"/>
            <a:ext cx="1536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25">
                <a:solidFill>
                  <a:srgbClr val="858583"/>
                </a:solidFill>
                <a:latin typeface="Arial"/>
                <a:cs typeface="Arial"/>
              </a:rPr>
              <a:t>:z</a:t>
            </a:r>
            <a:endParaRPr sz="900">
              <a:latin typeface="Arial"/>
              <a:cs typeface="Arial"/>
            </a:endParaRPr>
          </a:p>
        </p:txBody>
      </p:sp>
      <p:sp>
        <p:nvSpPr>
          <p:cNvPr id="172" name="object 172" descr=""/>
          <p:cNvSpPr txBox="1"/>
          <p:nvPr/>
        </p:nvSpPr>
        <p:spPr>
          <a:xfrm>
            <a:off x="8130995" y="5824197"/>
            <a:ext cx="11239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50">
                <a:solidFill>
                  <a:srgbClr val="858583"/>
                </a:solidFill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sp>
        <p:nvSpPr>
          <p:cNvPr id="173" name="object 173" descr=""/>
          <p:cNvSpPr txBox="1"/>
          <p:nvPr/>
        </p:nvSpPr>
        <p:spPr>
          <a:xfrm>
            <a:off x="8162945" y="5930047"/>
            <a:ext cx="130810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90" b="1">
                <a:solidFill>
                  <a:srgbClr val="858583"/>
                </a:solidFill>
                <a:latin typeface="Arial"/>
                <a:cs typeface="Arial"/>
              </a:rPr>
              <a:t>CJ</a:t>
            </a:r>
            <a:endParaRPr sz="450">
              <a:latin typeface="Arial"/>
              <a:cs typeface="Arial"/>
            </a:endParaRPr>
          </a:p>
        </p:txBody>
      </p:sp>
      <p:sp>
        <p:nvSpPr>
          <p:cNvPr id="174" name="object 174" descr=""/>
          <p:cNvSpPr txBox="1"/>
          <p:nvPr/>
        </p:nvSpPr>
        <p:spPr>
          <a:xfrm>
            <a:off x="8175867" y="5976868"/>
            <a:ext cx="6921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315">
                <a:solidFill>
                  <a:srgbClr val="858583"/>
                </a:solidFill>
                <a:latin typeface="Arial"/>
                <a:cs typeface="Arial"/>
              </a:rPr>
              <a:t>C</a:t>
            </a:r>
            <a:endParaRPr sz="550">
              <a:latin typeface="Arial"/>
              <a:cs typeface="Arial"/>
            </a:endParaRPr>
          </a:p>
        </p:txBody>
      </p:sp>
      <p:sp>
        <p:nvSpPr>
          <p:cNvPr id="175" name="object 175" descr=""/>
          <p:cNvSpPr txBox="1"/>
          <p:nvPr/>
        </p:nvSpPr>
        <p:spPr>
          <a:xfrm>
            <a:off x="8168901" y="5927249"/>
            <a:ext cx="126364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60">
                <a:solidFill>
                  <a:srgbClr val="858583"/>
                </a:solidFill>
                <a:latin typeface="Arial"/>
                <a:cs typeface="Arial"/>
              </a:rPr>
              <a:t>....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6" name="object 176" descr=""/>
          <p:cNvSpPr txBox="1"/>
          <p:nvPr/>
        </p:nvSpPr>
        <p:spPr>
          <a:xfrm>
            <a:off x="8146932" y="6062618"/>
            <a:ext cx="1924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100" spc="-140">
                <a:solidFill>
                  <a:srgbClr val="858583"/>
                </a:solidFill>
                <a:latin typeface="Arial"/>
                <a:cs typeface="Arial"/>
              </a:rPr>
              <a:t>,</a:t>
            </a:r>
            <a:r>
              <a:rPr dirty="0" baseline="25641" sz="975" spc="-209">
                <a:solidFill>
                  <a:srgbClr val="858583"/>
                </a:solidFill>
                <a:latin typeface="Arial"/>
                <a:cs typeface="Arial"/>
              </a:rPr>
              <a:t>,.</a:t>
            </a:r>
            <a:r>
              <a:rPr dirty="0" sz="1100" spc="-140">
                <a:solidFill>
                  <a:srgbClr val="858583"/>
                </a:solidFill>
                <a:latin typeface="Arial"/>
                <a:cs typeface="Arial"/>
              </a:rPr>
              <a:t>.</a:t>
            </a:r>
            <a:r>
              <a:rPr dirty="0" baseline="25641" sz="975" spc="-209">
                <a:solidFill>
                  <a:srgbClr val="858583"/>
                </a:solidFill>
                <a:latin typeface="Arial"/>
                <a:cs typeface="Arial"/>
              </a:rPr>
              <a:t>n</a:t>
            </a:r>
            <a:r>
              <a:rPr dirty="0" sz="1100" spc="-140">
                <a:solidFill>
                  <a:srgbClr val="858583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7" name="object 177" descr=""/>
          <p:cNvSpPr txBox="1"/>
          <p:nvPr/>
        </p:nvSpPr>
        <p:spPr>
          <a:xfrm>
            <a:off x="7409202" y="6548428"/>
            <a:ext cx="1705610" cy="91313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850" spc="-32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150">
                <a:solidFill>
                  <a:srgbClr val="858583"/>
                </a:solidFill>
                <a:latin typeface="Arial"/>
                <a:cs typeface="Arial"/>
              </a:rPr>
              <a:t>  </a:t>
            </a:r>
            <a:r>
              <a:rPr dirty="0" sz="850" spc="175">
                <a:solidFill>
                  <a:srgbClr val="858583"/>
                </a:solidFill>
                <a:latin typeface="Arial"/>
                <a:cs typeface="Arial"/>
              </a:rPr>
              <a:t>Ki</a:t>
            </a:r>
            <a:r>
              <a:rPr dirty="0" sz="850" spc="175">
                <a:solidFill>
                  <a:srgbClr val="A19EA0"/>
                </a:solidFill>
                <a:latin typeface="Arial"/>
                <a:cs typeface="Arial"/>
              </a:rPr>
              <a:t>n</a:t>
            </a:r>
            <a:r>
              <a:rPr dirty="0" sz="850" spc="105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850" spc="130">
                <a:solidFill>
                  <a:srgbClr val="858583"/>
                </a:solidFill>
                <a:latin typeface="Arial"/>
                <a:cs typeface="Arial"/>
              </a:rPr>
              <a:t>ie-</a:t>
            </a:r>
            <a:r>
              <a:rPr dirty="0" sz="850" spc="-15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30">
                <a:solidFill>
                  <a:srgbClr val="858583"/>
                </a:solidFill>
                <a:latin typeface="Arial"/>
                <a:cs typeface="Arial"/>
              </a:rPr>
              <a:t>S</a:t>
            </a:r>
            <a:r>
              <a:rPr dirty="0" sz="850" spc="30">
                <a:solidFill>
                  <a:srgbClr val="A19EA0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  <a:p>
            <a:pPr algn="ctr" marL="516890">
              <a:lnSpc>
                <a:spcPts val="1140"/>
              </a:lnSpc>
              <a:spcBef>
                <a:spcPts val="635"/>
              </a:spcBef>
            </a:pPr>
            <a:r>
              <a:rPr dirty="0" sz="1000" spc="12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1000" spc="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50">
                <a:solidFill>
                  <a:srgbClr val="858583"/>
                </a:solidFill>
                <a:latin typeface="Arial"/>
                <a:cs typeface="Arial"/>
              </a:rPr>
              <a:t>CarroLLA..-</a:t>
            </a:r>
            <a:r>
              <a:rPr dirty="0" sz="850" spc="-25">
                <a:solidFill>
                  <a:srgbClr val="858583"/>
                </a:solidFill>
                <a:latin typeface="Arial"/>
                <a:cs typeface="Arial"/>
              </a:rPr>
              <a:t>e­</a:t>
            </a:r>
            <a:endParaRPr sz="850">
              <a:latin typeface="Arial"/>
              <a:cs typeface="Arial"/>
            </a:endParaRPr>
          </a:p>
          <a:p>
            <a:pPr algn="ctr" marL="514984">
              <a:lnSpc>
                <a:spcPts val="1140"/>
              </a:lnSpc>
            </a:pPr>
            <a:r>
              <a:rPr dirty="0" sz="1000" spc="120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1000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1000" spc="130">
                <a:solidFill>
                  <a:srgbClr val="A19EA0"/>
                </a:solidFill>
                <a:latin typeface="Times New Roman"/>
                <a:cs typeface="Times New Roman"/>
              </a:rPr>
              <a:t>Fu</a:t>
            </a:r>
            <a:r>
              <a:rPr dirty="0" sz="1000" spc="130">
                <a:solidFill>
                  <a:srgbClr val="858583"/>
                </a:solidFill>
                <a:latin typeface="Times New Roman"/>
                <a:cs typeface="Times New Roman"/>
              </a:rPr>
              <a:t>l</a:t>
            </a:r>
            <a:r>
              <a:rPr dirty="0" sz="1000" spc="130">
                <a:solidFill>
                  <a:srgbClr val="A19EA0"/>
                </a:solidFill>
                <a:latin typeface="Times New Roman"/>
                <a:cs typeface="Times New Roman"/>
              </a:rPr>
              <a:t>t</a:t>
            </a:r>
            <a:r>
              <a:rPr dirty="0" sz="1000" spc="130">
                <a:solidFill>
                  <a:srgbClr val="858583"/>
                </a:solidFill>
                <a:latin typeface="Times New Roman"/>
                <a:cs typeface="Times New Roman"/>
              </a:rPr>
              <a:t>o</a:t>
            </a:r>
            <a:r>
              <a:rPr dirty="0" sz="1000" spc="130">
                <a:solidFill>
                  <a:srgbClr val="A19EA0"/>
                </a:solidFill>
                <a:latin typeface="Times New Roman"/>
                <a:cs typeface="Times New Roman"/>
              </a:rPr>
              <a:t>n</a:t>
            </a:r>
            <a:r>
              <a:rPr dirty="0" sz="1000" spc="130">
                <a:solidFill>
                  <a:srgbClr val="858583"/>
                </a:solidFill>
                <a:latin typeface="Times New Roman"/>
                <a:cs typeface="Times New Roman"/>
              </a:rPr>
              <a:t>S</a:t>
            </a:r>
            <a:r>
              <a:rPr dirty="0" sz="1000" spc="130">
                <a:solidFill>
                  <a:srgbClr val="A19EA0"/>
                </a:solidFill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  <a:p>
            <a:pPr algn="ctr" marL="579120">
              <a:lnSpc>
                <a:spcPts val="1330"/>
              </a:lnSpc>
              <a:spcBef>
                <a:spcPts val="150"/>
              </a:spcBef>
            </a:pPr>
            <a:r>
              <a:rPr dirty="0" sz="1200" spc="380" b="1">
                <a:solidFill>
                  <a:srgbClr val="727EBC"/>
                </a:solidFill>
                <a:latin typeface="Arial"/>
                <a:cs typeface="Arial"/>
              </a:rPr>
              <a:t>1:1</a:t>
            </a:r>
            <a:r>
              <a:rPr dirty="0" sz="1200" spc="-105" b="1">
                <a:solidFill>
                  <a:srgbClr val="727EBC"/>
                </a:solidFill>
                <a:latin typeface="Arial"/>
                <a:cs typeface="Arial"/>
              </a:rPr>
              <a:t> </a:t>
            </a:r>
            <a:r>
              <a:rPr dirty="0" sz="900" spc="56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900" spc="-16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00" spc="229">
                <a:solidFill>
                  <a:srgbClr val="858583"/>
                </a:solidFill>
                <a:latin typeface="Arial"/>
                <a:cs typeface="Arial"/>
              </a:rPr>
              <a:t>Lake</a:t>
            </a:r>
            <a:r>
              <a:rPr dirty="0" sz="900" spc="-9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00" spc="50">
                <a:solidFill>
                  <a:srgbClr val="858583"/>
                </a:solidFill>
                <a:latin typeface="Arial"/>
                <a:cs typeface="Arial"/>
              </a:rPr>
              <a:t>S</a:t>
            </a:r>
            <a:r>
              <a:rPr dirty="0" sz="900" spc="50">
                <a:solidFill>
                  <a:srgbClr val="A19EA0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  <a:p>
            <a:pPr marL="544830" indent="-125095">
              <a:lnSpc>
                <a:spcPts val="1030"/>
              </a:lnSpc>
              <a:buSzPct val="89473"/>
              <a:buAutoNum type="alphaUcPeriod"/>
              <a:tabLst>
                <a:tab pos="544830" algn="l"/>
              </a:tabLst>
            </a:pPr>
            <a:r>
              <a:rPr dirty="0" sz="950" spc="-10">
                <a:solidFill>
                  <a:srgbClr val="A19EA0"/>
                </a:solidFill>
                <a:latin typeface="Times New Roman"/>
                <a:cs typeface="Times New Roman"/>
              </a:rPr>
              <a:t>s</a:t>
            </a:r>
            <a:r>
              <a:rPr dirty="0" sz="950" spc="-10">
                <a:solidFill>
                  <a:srgbClr val="828CB5"/>
                </a:solidFill>
                <a:latin typeface="Times New Roman"/>
                <a:cs typeface="Times New Roman"/>
              </a:rPr>
              <a:t>li'Ta</a:t>
            </a:r>
            <a:r>
              <a:rPr dirty="0" sz="950" spc="-10">
                <a:solidFill>
                  <a:srgbClr val="A19EA0"/>
                </a:solidFill>
                <a:latin typeface="Times New Roman"/>
                <a:cs typeface="Times New Roman"/>
              </a:rPr>
              <a:t>nd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78" name="object 178" descr=""/>
          <p:cNvSpPr txBox="1"/>
          <p:nvPr/>
        </p:nvSpPr>
        <p:spPr>
          <a:xfrm>
            <a:off x="7497429" y="7922913"/>
            <a:ext cx="1104265" cy="3175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36550" marR="5080" indent="-324485">
              <a:lnSpc>
                <a:spcPct val="101200"/>
              </a:lnSpc>
              <a:spcBef>
                <a:spcPts val="85"/>
              </a:spcBef>
            </a:pPr>
            <a:r>
              <a:rPr dirty="0" sz="950" spc="305">
                <a:solidFill>
                  <a:srgbClr val="A19EA0"/>
                </a:solidFill>
                <a:latin typeface="Arial"/>
                <a:cs typeface="Arial"/>
              </a:rPr>
              <a:t>NEAR</a:t>
            </a:r>
            <a:r>
              <a:rPr dirty="0" sz="950" spc="180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950" spc="315">
                <a:solidFill>
                  <a:srgbClr val="A19EA0"/>
                </a:solidFill>
                <a:latin typeface="Arial"/>
                <a:cs typeface="Arial"/>
              </a:rPr>
              <a:t>WEST </a:t>
            </a:r>
            <a:r>
              <a:rPr dirty="0" sz="950" spc="254">
                <a:solidFill>
                  <a:srgbClr val="A19EA0"/>
                </a:solidFill>
                <a:latin typeface="Arial"/>
                <a:cs typeface="Arial"/>
              </a:rPr>
              <a:t>SIDE</a:t>
            </a:r>
            <a:endParaRPr sz="950">
              <a:latin typeface="Arial"/>
              <a:cs typeface="Arial"/>
            </a:endParaRPr>
          </a:p>
        </p:txBody>
      </p:sp>
      <p:sp>
        <p:nvSpPr>
          <p:cNvPr id="179" name="object 179" descr=""/>
          <p:cNvSpPr txBox="1"/>
          <p:nvPr/>
        </p:nvSpPr>
        <p:spPr>
          <a:xfrm>
            <a:off x="9889704" y="5237940"/>
            <a:ext cx="54483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415">
                <a:solidFill>
                  <a:srgbClr val="937C72"/>
                </a:solidFill>
                <a:latin typeface="Arial"/>
                <a:cs typeface="Arial"/>
              </a:rPr>
              <a:t>W</a:t>
            </a:r>
            <a:r>
              <a:rPr dirty="0" sz="850" spc="-150">
                <a:solidFill>
                  <a:srgbClr val="937C72"/>
                </a:solidFill>
                <a:latin typeface="Arial"/>
                <a:cs typeface="Arial"/>
              </a:rPr>
              <a:t> </a:t>
            </a:r>
            <a:r>
              <a:rPr dirty="0" sz="850" spc="65">
                <a:solidFill>
                  <a:srgbClr val="8A6962"/>
                </a:solidFill>
                <a:latin typeface="Arial"/>
                <a:cs typeface="Arial"/>
              </a:rPr>
              <a:t>F</a:t>
            </a:r>
            <a:r>
              <a:rPr dirty="0" sz="850" spc="65">
                <a:solidFill>
                  <a:srgbClr val="858583"/>
                </a:solidFill>
                <a:latin typeface="Arial"/>
                <a:cs typeface="Arial"/>
              </a:rPr>
              <a:t>ry</a:t>
            </a:r>
            <a:r>
              <a:rPr dirty="0" sz="850" spc="26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30">
                <a:solidFill>
                  <a:srgbClr val="858583"/>
                </a:solidFill>
                <a:latin typeface="Arial"/>
                <a:cs typeface="Arial"/>
              </a:rPr>
              <a:t>5t</a:t>
            </a:r>
            <a:endParaRPr sz="850">
              <a:latin typeface="Arial"/>
              <a:cs typeface="Arial"/>
            </a:endParaRPr>
          </a:p>
        </p:txBody>
      </p:sp>
      <p:sp>
        <p:nvSpPr>
          <p:cNvPr id="180" name="object 180" descr=""/>
          <p:cNvSpPr txBox="1"/>
          <p:nvPr/>
        </p:nvSpPr>
        <p:spPr>
          <a:xfrm>
            <a:off x="9881340" y="5334377"/>
            <a:ext cx="2413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5" b="1">
                <a:solidFill>
                  <a:srgbClr val="7C72A8"/>
                </a:solidFill>
                <a:latin typeface="Times New Roman"/>
                <a:cs typeface="Times New Roman"/>
              </a:rPr>
              <a:t>El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1" name="object 181" descr=""/>
          <p:cNvSpPr txBox="1"/>
          <p:nvPr/>
        </p:nvSpPr>
        <p:spPr>
          <a:xfrm>
            <a:off x="9711690" y="5544808"/>
            <a:ext cx="57023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50">
                <a:solidFill>
                  <a:srgbClr val="AF7E90"/>
                </a:solidFill>
                <a:latin typeface="Arial"/>
                <a:cs typeface="Arial"/>
              </a:rPr>
              <a:t>C</a:t>
            </a:r>
            <a:r>
              <a:rPr dirty="0" sz="850" spc="150">
                <a:solidFill>
                  <a:srgbClr val="858583"/>
                </a:solidFill>
                <a:latin typeface="Arial"/>
                <a:cs typeface="Arial"/>
              </a:rPr>
              <a:t>h</a:t>
            </a:r>
            <a:r>
              <a:rPr dirty="0" sz="850" spc="150">
                <a:solidFill>
                  <a:srgbClr val="A19EA0"/>
                </a:solidFill>
                <a:latin typeface="Arial"/>
                <a:cs typeface="Arial"/>
              </a:rPr>
              <a:t>icago</a:t>
            </a:r>
            <a:endParaRPr sz="850">
              <a:latin typeface="Arial"/>
              <a:cs typeface="Arial"/>
            </a:endParaRPr>
          </a:p>
        </p:txBody>
      </p:sp>
      <p:sp>
        <p:nvSpPr>
          <p:cNvPr id="182" name="object 182" descr=""/>
          <p:cNvSpPr txBox="1"/>
          <p:nvPr/>
        </p:nvSpPr>
        <p:spPr>
          <a:xfrm>
            <a:off x="9852939" y="7648105"/>
            <a:ext cx="72517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350">
                <a:solidFill>
                  <a:srgbClr val="A19EA0"/>
                </a:solidFill>
                <a:latin typeface="Arial"/>
                <a:cs typeface="Arial"/>
              </a:rPr>
              <a:t>WEST</a:t>
            </a:r>
            <a:r>
              <a:rPr dirty="0" sz="950" spc="235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950" spc="229">
                <a:solidFill>
                  <a:srgbClr val="A19EA0"/>
                </a:solidFill>
                <a:latin typeface="Arial"/>
                <a:cs typeface="Arial"/>
              </a:rPr>
              <a:t>L</a:t>
            </a:r>
            <a:endParaRPr sz="950">
              <a:latin typeface="Arial"/>
              <a:cs typeface="Arial"/>
            </a:endParaRPr>
          </a:p>
        </p:txBody>
      </p:sp>
      <p:sp>
        <p:nvSpPr>
          <p:cNvPr id="183" name="object 183" descr=""/>
          <p:cNvSpPr/>
          <p:nvPr/>
        </p:nvSpPr>
        <p:spPr>
          <a:xfrm>
            <a:off x="666129" y="9121153"/>
            <a:ext cx="32384" cy="147955"/>
          </a:xfrm>
          <a:custGeom>
            <a:avLst/>
            <a:gdLst/>
            <a:ahLst/>
            <a:cxnLst/>
            <a:rect l="l" t="t" r="r" b="b"/>
            <a:pathLst>
              <a:path w="32384" h="147954">
                <a:moveTo>
                  <a:pt x="32036" y="147533"/>
                </a:moveTo>
                <a:lnTo>
                  <a:pt x="0" y="147533"/>
                </a:lnTo>
                <a:lnTo>
                  <a:pt x="0" y="0"/>
                </a:lnTo>
                <a:lnTo>
                  <a:pt x="32036" y="0"/>
                </a:lnTo>
                <a:lnTo>
                  <a:pt x="32036" y="147533"/>
                </a:lnTo>
                <a:close/>
              </a:path>
            </a:pathLst>
          </a:custGeom>
          <a:solidFill>
            <a:srgbClr val="EBE9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 descr=""/>
          <p:cNvSpPr txBox="1"/>
          <p:nvPr/>
        </p:nvSpPr>
        <p:spPr>
          <a:xfrm>
            <a:off x="313501" y="8826724"/>
            <a:ext cx="1012190" cy="441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141605">
              <a:lnSpc>
                <a:spcPts val="2595"/>
              </a:lnSpc>
              <a:spcBef>
                <a:spcPts val="105"/>
              </a:spcBef>
            </a:pPr>
            <a:r>
              <a:rPr dirty="0" sz="2450" spc="-1505" b="1">
                <a:solidFill>
                  <a:srgbClr val="727EBC"/>
                </a:solidFill>
                <a:latin typeface="Times New Roman"/>
                <a:cs typeface="Times New Roman"/>
              </a:rPr>
              <a:t>m</a:t>
            </a: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ts val="675"/>
              </a:lnSpc>
            </a:pPr>
            <a:r>
              <a:rPr dirty="0" sz="850" spc="150">
                <a:solidFill>
                  <a:srgbClr val="A19EA0"/>
                </a:solidFill>
                <a:latin typeface="Arial"/>
                <a:cs typeface="Arial"/>
              </a:rPr>
              <a:t>Kedz</a:t>
            </a:r>
            <a:r>
              <a:rPr dirty="0" sz="850" spc="150">
                <a:solidFill>
                  <a:srgbClr val="AAAECD"/>
                </a:solidFill>
                <a:latin typeface="Arial"/>
                <a:cs typeface="Arial"/>
              </a:rPr>
              <a:t>i</a:t>
            </a:r>
            <a:r>
              <a:rPr dirty="0" sz="850" spc="150">
                <a:solidFill>
                  <a:srgbClr val="A19EA0"/>
                </a:solidFill>
                <a:latin typeface="Arial"/>
                <a:cs typeface="Arial"/>
              </a:rPr>
              <a:t>e-</a:t>
            </a:r>
            <a:r>
              <a:rPr dirty="0" sz="850" spc="190">
                <a:solidFill>
                  <a:srgbClr val="A19EA0"/>
                </a:solidFill>
                <a:latin typeface="Arial"/>
                <a:cs typeface="Arial"/>
              </a:rPr>
              <a:t>Homan</a:t>
            </a:r>
            <a:endParaRPr sz="850">
              <a:latin typeface="Arial"/>
              <a:cs typeface="Arial"/>
            </a:endParaRPr>
          </a:p>
        </p:txBody>
      </p:sp>
      <p:sp>
        <p:nvSpPr>
          <p:cNvPr id="185" name="object 185" descr=""/>
          <p:cNvSpPr txBox="1"/>
          <p:nvPr/>
        </p:nvSpPr>
        <p:spPr>
          <a:xfrm>
            <a:off x="4621601" y="9015782"/>
            <a:ext cx="10401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350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1000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1000" spc="120">
                <a:solidFill>
                  <a:srgbClr val="858583"/>
                </a:solidFill>
                <a:latin typeface="Times New Roman"/>
                <a:cs typeface="Times New Roman"/>
              </a:rPr>
              <a:t>Ha</a:t>
            </a:r>
            <a:r>
              <a:rPr dirty="0" sz="1000" spc="120">
                <a:solidFill>
                  <a:srgbClr val="A19EA0"/>
                </a:solidFill>
                <a:latin typeface="Times New Roman"/>
                <a:cs typeface="Times New Roman"/>
              </a:rPr>
              <a:t>r</a:t>
            </a:r>
            <a:r>
              <a:rPr dirty="0" sz="1000" spc="120">
                <a:solidFill>
                  <a:srgbClr val="858583"/>
                </a:solidFill>
                <a:latin typeface="Times New Roman"/>
                <a:cs typeface="Times New Roman"/>
              </a:rPr>
              <a:t>ri.son</a:t>
            </a:r>
            <a:r>
              <a:rPr dirty="0" sz="1000" spc="229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1000" spc="95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6" name="object 186" descr=""/>
          <p:cNvSpPr/>
          <p:nvPr/>
        </p:nvSpPr>
        <p:spPr>
          <a:xfrm>
            <a:off x="7539470" y="8551133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 h="0">
                <a:moveTo>
                  <a:pt x="0" y="0"/>
                </a:moveTo>
                <a:lnTo>
                  <a:pt x="32036" y="0"/>
                </a:lnTo>
              </a:path>
            </a:pathLst>
          </a:custGeom>
          <a:ln w="12722">
            <a:solidFill>
              <a:srgbClr val="8585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 descr=""/>
          <p:cNvSpPr/>
          <p:nvPr/>
        </p:nvSpPr>
        <p:spPr>
          <a:xfrm>
            <a:off x="8051474" y="8551133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 h="0">
                <a:moveTo>
                  <a:pt x="0" y="0"/>
                </a:moveTo>
                <a:lnTo>
                  <a:pt x="32036" y="0"/>
                </a:lnTo>
              </a:path>
            </a:pathLst>
          </a:custGeom>
          <a:ln w="12722">
            <a:solidFill>
              <a:srgbClr val="8585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 descr=""/>
          <p:cNvSpPr txBox="1"/>
          <p:nvPr/>
        </p:nvSpPr>
        <p:spPr>
          <a:xfrm>
            <a:off x="7526770" y="8449372"/>
            <a:ext cx="58801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60">
                <a:solidFill>
                  <a:srgbClr val="858583"/>
                </a:solidFill>
                <a:latin typeface="Times New Roman"/>
                <a:cs typeface="Times New Roman"/>
              </a:rPr>
              <a:t>[</a:t>
            </a:r>
            <a:r>
              <a:rPr dirty="0" sz="700" spc="32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u="heavy" sz="700" spc="285">
                <a:solidFill>
                  <a:srgbClr val="A19EA0"/>
                </a:solidFill>
                <a:uFill>
                  <a:solidFill>
                    <a:srgbClr val="A19EA0"/>
                  </a:solidFill>
                </a:uFill>
                <a:latin typeface="Times New Roman"/>
                <a:cs typeface="Times New Roman"/>
              </a:rPr>
              <a:t>HJU6</a:t>
            </a:r>
            <a:r>
              <a:rPr dirty="0" sz="700" spc="280">
                <a:solidFill>
                  <a:srgbClr val="A19EA0"/>
                </a:solidFill>
                <a:latin typeface="Times New Roman"/>
                <a:cs typeface="Times New Roman"/>
              </a:rPr>
              <a:t> </a:t>
            </a:r>
            <a:r>
              <a:rPr dirty="0" sz="700" spc="105">
                <a:solidFill>
                  <a:srgbClr val="858583"/>
                </a:solidFill>
                <a:latin typeface="Times New Roman"/>
                <a:cs typeface="Times New Roman"/>
              </a:rPr>
              <a:t>]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89" name="object 189" descr=""/>
          <p:cNvSpPr txBox="1"/>
          <p:nvPr/>
        </p:nvSpPr>
        <p:spPr>
          <a:xfrm>
            <a:off x="-13176" y="9369215"/>
            <a:ext cx="94361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V</a:t>
            </a:r>
            <a:r>
              <a:rPr dirty="0" sz="850" spc="-2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70">
                <a:solidFill>
                  <a:srgbClr val="858583"/>
                </a:solidFill>
                <a:latin typeface="Arial"/>
                <a:cs typeface="Arial"/>
              </a:rPr>
              <a:t>Lex;i</a:t>
            </a:r>
            <a:r>
              <a:rPr dirty="0" sz="800" spc="70">
                <a:solidFill>
                  <a:srgbClr val="858583"/>
                </a:solidFill>
                <a:latin typeface="Arial"/>
                <a:cs typeface="Arial"/>
              </a:rPr>
              <a:t>ng</a:t>
            </a:r>
            <a:r>
              <a:rPr dirty="0" sz="800" spc="10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80">
                <a:solidFill>
                  <a:srgbClr val="858583"/>
                </a:solidFill>
                <a:latin typeface="Arial"/>
                <a:cs typeface="Arial"/>
              </a:rPr>
              <a:t>ton,</a:t>
            </a:r>
            <a:r>
              <a:rPr dirty="0" sz="800" spc="-7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80">
                <a:solidFill>
                  <a:srgbClr val="858583"/>
                </a:solidFill>
                <a:latin typeface="Arial"/>
                <a:cs typeface="Arial"/>
              </a:rPr>
              <a:t>St</a:t>
            </a:r>
            <a:endParaRPr sz="850">
              <a:latin typeface="Arial"/>
              <a:cs typeface="Arial"/>
            </a:endParaRPr>
          </a:p>
        </p:txBody>
      </p:sp>
      <p:sp>
        <p:nvSpPr>
          <p:cNvPr id="190" name="object 190" descr=""/>
          <p:cNvSpPr txBox="1"/>
          <p:nvPr/>
        </p:nvSpPr>
        <p:spPr>
          <a:xfrm>
            <a:off x="-22749" y="9666923"/>
            <a:ext cx="98615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60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850" spc="4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50">
                <a:solidFill>
                  <a:srgbClr val="858583"/>
                </a:solidFill>
                <a:latin typeface="Arial"/>
                <a:cs typeface="Arial"/>
              </a:rPr>
              <a:t>ArthingLonSt</a:t>
            </a:r>
            <a:endParaRPr sz="850">
              <a:latin typeface="Arial"/>
              <a:cs typeface="Arial"/>
            </a:endParaRPr>
          </a:p>
        </p:txBody>
      </p:sp>
      <p:sp>
        <p:nvSpPr>
          <p:cNvPr id="191" name="object 191" descr=""/>
          <p:cNvSpPr txBox="1"/>
          <p:nvPr/>
        </p:nvSpPr>
        <p:spPr>
          <a:xfrm>
            <a:off x="1716920" y="9946312"/>
            <a:ext cx="969644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375" b="1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-70" b="1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10">
                <a:solidFill>
                  <a:srgbClr val="858583"/>
                </a:solidFill>
                <a:latin typeface="Arial"/>
                <a:cs typeface="Arial"/>
              </a:rPr>
              <a:t>Fl</a:t>
            </a:r>
            <a:r>
              <a:rPr dirty="0" sz="850" spc="110">
                <a:solidFill>
                  <a:srgbClr val="A19EA0"/>
                </a:solidFill>
                <a:latin typeface="Arial"/>
                <a:cs typeface="Arial"/>
              </a:rPr>
              <a:t>ll</a:t>
            </a:r>
            <a:r>
              <a:rPr dirty="0" sz="850" spc="110">
                <a:solidFill>
                  <a:srgbClr val="858583"/>
                </a:solidFill>
                <a:latin typeface="Arial"/>
                <a:cs typeface="Arial"/>
              </a:rPr>
              <a:t>mo</a:t>
            </a:r>
            <a:r>
              <a:rPr dirty="0" sz="850" spc="110">
                <a:solidFill>
                  <a:srgbClr val="A19EA0"/>
                </a:solidFill>
                <a:latin typeface="Arial"/>
                <a:cs typeface="Arial"/>
              </a:rPr>
              <a:t>.-</a:t>
            </a:r>
            <a:r>
              <a:rPr dirty="0" sz="850" spc="155">
                <a:solidFill>
                  <a:srgbClr val="858583"/>
                </a:solidFill>
                <a:latin typeface="Arial"/>
                <a:cs typeface="Arial"/>
              </a:rPr>
              <a:t>e</a:t>
            </a:r>
            <a:r>
              <a:rPr dirty="0" sz="850" spc="18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858583"/>
                </a:solidFill>
                <a:latin typeface="Arial"/>
                <a:cs typeface="Arial"/>
              </a:rPr>
              <a:t>S</a:t>
            </a:r>
            <a:r>
              <a:rPr dirty="0" sz="850" spc="-20">
                <a:solidFill>
                  <a:srgbClr val="A19EA0"/>
                </a:solidFill>
                <a:latin typeface="Arial"/>
                <a:cs typeface="Arial"/>
              </a:rPr>
              <a:t>'I:</a:t>
            </a:r>
            <a:endParaRPr sz="850">
              <a:latin typeface="Arial"/>
              <a:cs typeface="Arial"/>
            </a:endParaRPr>
          </a:p>
        </p:txBody>
      </p:sp>
      <p:sp>
        <p:nvSpPr>
          <p:cNvPr id="192" name="object 192" descr=""/>
          <p:cNvSpPr txBox="1"/>
          <p:nvPr/>
        </p:nvSpPr>
        <p:spPr>
          <a:xfrm>
            <a:off x="9125036" y="8375581"/>
            <a:ext cx="11893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9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110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90">
                <a:solidFill>
                  <a:srgbClr val="858583"/>
                </a:solidFill>
                <a:latin typeface="Arial"/>
                <a:cs typeface="Arial"/>
              </a:rPr>
              <a:t>Jackson</a:t>
            </a:r>
            <a:r>
              <a:rPr dirty="0" sz="950" spc="5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858583"/>
                </a:solidFill>
                <a:latin typeface="Arial"/>
                <a:cs typeface="Arial"/>
              </a:rPr>
              <a:t>BLvcl</a:t>
            </a:r>
            <a:endParaRPr sz="950">
              <a:latin typeface="Arial"/>
              <a:cs typeface="Arial"/>
            </a:endParaRPr>
          </a:p>
        </p:txBody>
      </p:sp>
      <p:sp>
        <p:nvSpPr>
          <p:cNvPr id="193" name="object 193" descr=""/>
          <p:cNvSpPr txBox="1"/>
          <p:nvPr/>
        </p:nvSpPr>
        <p:spPr>
          <a:xfrm>
            <a:off x="9181023" y="8650899"/>
            <a:ext cx="1752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727EBC"/>
                </a:solidFill>
                <a:latin typeface="Arial"/>
                <a:cs typeface="Arial"/>
              </a:rPr>
              <a:t>Iii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4" name="object 194" descr=""/>
          <p:cNvSpPr txBox="1"/>
          <p:nvPr/>
        </p:nvSpPr>
        <p:spPr>
          <a:xfrm>
            <a:off x="9072412" y="8833341"/>
            <a:ext cx="47752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35">
                <a:solidFill>
                  <a:srgbClr val="A19EA0"/>
                </a:solidFill>
                <a:latin typeface="Arial"/>
                <a:cs typeface="Arial"/>
              </a:rPr>
              <a:t>Rac</a:t>
            </a:r>
            <a:r>
              <a:rPr dirty="0" sz="850" spc="135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850" spc="135">
                <a:solidFill>
                  <a:srgbClr val="A19EA0"/>
                </a:solidFill>
                <a:latin typeface="Arial"/>
                <a:cs typeface="Arial"/>
              </a:rPr>
              <a:t>ne</a:t>
            </a:r>
            <a:endParaRPr sz="850">
              <a:latin typeface="Arial"/>
              <a:cs typeface="Arial"/>
            </a:endParaRPr>
          </a:p>
        </p:txBody>
      </p:sp>
      <p:sp>
        <p:nvSpPr>
          <p:cNvPr id="195" name="object 195" descr=""/>
          <p:cNvSpPr txBox="1"/>
          <p:nvPr/>
        </p:nvSpPr>
        <p:spPr>
          <a:xfrm>
            <a:off x="380440" y="10132824"/>
            <a:ext cx="13144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40">
                <a:solidFill>
                  <a:srgbClr val="858583"/>
                </a:solidFill>
                <a:latin typeface="Arial"/>
                <a:cs typeface="Arial"/>
              </a:rPr>
              <a:t>U')</a:t>
            </a:r>
            <a:endParaRPr sz="500">
              <a:latin typeface="Arial"/>
              <a:cs typeface="Arial"/>
            </a:endParaRPr>
          </a:p>
        </p:txBody>
      </p:sp>
      <p:sp>
        <p:nvSpPr>
          <p:cNvPr id="196" name="object 196" descr=""/>
          <p:cNvSpPr txBox="1"/>
          <p:nvPr/>
        </p:nvSpPr>
        <p:spPr>
          <a:xfrm>
            <a:off x="2109532" y="9204331"/>
            <a:ext cx="93535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27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10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20">
                <a:solidFill>
                  <a:srgbClr val="858583"/>
                </a:solidFill>
                <a:latin typeface="Arial"/>
                <a:cs typeface="Arial"/>
              </a:rPr>
              <a:t>Aou</a:t>
            </a:r>
            <a:r>
              <a:rPr dirty="0" sz="850" spc="120">
                <a:solidFill>
                  <a:srgbClr val="A19EA0"/>
                </a:solidFill>
                <a:latin typeface="Arial"/>
                <a:cs typeface="Arial"/>
              </a:rPr>
              <a:t>rl"t</a:t>
            </a:r>
            <a:r>
              <a:rPr dirty="0" sz="850" spc="120">
                <a:solidFill>
                  <a:srgbClr val="858583"/>
                </a:solidFill>
                <a:latin typeface="Arial"/>
                <a:cs typeface="Arial"/>
              </a:rPr>
              <a:t>oyS</a:t>
            </a:r>
            <a:r>
              <a:rPr dirty="0" sz="850" spc="120">
                <a:solidFill>
                  <a:srgbClr val="A19EA0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</p:txBody>
      </p:sp>
      <p:sp>
        <p:nvSpPr>
          <p:cNvPr id="197" name="object 197" descr=""/>
          <p:cNvSpPr txBox="1"/>
          <p:nvPr/>
        </p:nvSpPr>
        <p:spPr>
          <a:xfrm>
            <a:off x="2622495" y="9532318"/>
            <a:ext cx="662940" cy="283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85"/>
              </a:lnSpc>
              <a:spcBef>
                <a:spcPts val="100"/>
              </a:spcBef>
            </a:pPr>
            <a:r>
              <a:rPr dirty="0" sz="900" spc="140">
                <a:solidFill>
                  <a:srgbClr val="A19EA0"/>
                </a:solidFill>
                <a:latin typeface="Times New Roman"/>
                <a:cs typeface="Times New Roman"/>
              </a:rPr>
              <a:t>Art</a:t>
            </a:r>
            <a:r>
              <a:rPr dirty="0" sz="900" spc="225">
                <a:solidFill>
                  <a:srgbClr val="A19EA0"/>
                </a:solidFill>
                <a:latin typeface="Times New Roman"/>
                <a:cs typeface="Times New Roman"/>
              </a:rPr>
              <a:t> </a:t>
            </a:r>
            <a:r>
              <a:rPr dirty="0" sz="900" spc="434">
                <a:solidFill>
                  <a:srgbClr val="A19EA0"/>
                </a:solidFill>
                <a:latin typeface="Times New Roman"/>
                <a:cs typeface="Times New Roman"/>
              </a:rPr>
              <a:t>We</a:t>
            </a:r>
            <a:r>
              <a:rPr dirty="0" sz="900" spc="155">
                <a:solidFill>
                  <a:srgbClr val="A19EA0"/>
                </a:solidFill>
                <a:latin typeface="Times New Roman"/>
                <a:cs typeface="Times New Roman"/>
              </a:rPr>
              <a:t> </a:t>
            </a:r>
            <a:r>
              <a:rPr dirty="0" sz="900" spc="125">
                <a:solidFill>
                  <a:srgbClr val="A19EA0"/>
                </a:solidFill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  <a:p>
            <a:pPr marL="50165">
              <a:lnSpc>
                <a:spcPts val="1045"/>
              </a:lnSpc>
            </a:pPr>
            <a:r>
              <a:rPr dirty="0" sz="950" spc="120">
                <a:solidFill>
                  <a:srgbClr val="A19EA0"/>
                </a:solidFill>
                <a:latin typeface="Times New Roman"/>
                <a:cs typeface="Times New Roman"/>
              </a:rPr>
              <a:t>Chle.ago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98" name="object 198" descr=""/>
          <p:cNvSpPr txBox="1"/>
          <p:nvPr/>
        </p:nvSpPr>
        <p:spPr>
          <a:xfrm>
            <a:off x="4342417" y="9858526"/>
            <a:ext cx="1157605" cy="319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185"/>
              </a:lnSpc>
              <a:spcBef>
                <a:spcPts val="100"/>
              </a:spcBef>
            </a:pPr>
            <a:r>
              <a:rPr dirty="0" sz="1000" spc="275">
                <a:solidFill>
                  <a:srgbClr val="A19EA0"/>
                </a:solidFill>
                <a:latin typeface="Arial"/>
                <a:cs typeface="Arial"/>
              </a:rPr>
              <a:t>CLAREMONT</a:t>
            </a:r>
            <a:endParaRPr sz="1000">
              <a:latin typeface="Arial"/>
              <a:cs typeface="Arial"/>
            </a:endParaRPr>
          </a:p>
          <a:p>
            <a:pPr algn="ctr" marL="8890">
              <a:lnSpc>
                <a:spcPts val="1125"/>
              </a:lnSpc>
            </a:pPr>
            <a:r>
              <a:rPr dirty="0" sz="950" spc="265">
                <a:solidFill>
                  <a:srgbClr val="A19EA0"/>
                </a:solidFill>
                <a:latin typeface="Arial"/>
                <a:cs typeface="Arial"/>
              </a:rPr>
              <a:t>COTTAGES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99" name="object 199" descr=""/>
          <p:cNvSpPr/>
          <p:nvPr/>
        </p:nvSpPr>
        <p:spPr>
          <a:xfrm>
            <a:off x="5623564" y="9700745"/>
            <a:ext cx="32384" cy="0"/>
          </a:xfrm>
          <a:custGeom>
            <a:avLst/>
            <a:gdLst/>
            <a:ahLst/>
            <a:cxnLst/>
            <a:rect l="l" t="t" r="r" b="b"/>
            <a:pathLst>
              <a:path w="32385" h="0">
                <a:moveTo>
                  <a:pt x="0" y="0"/>
                </a:moveTo>
                <a:lnTo>
                  <a:pt x="32036" y="0"/>
                </a:lnTo>
              </a:path>
            </a:pathLst>
          </a:custGeom>
          <a:ln w="12722">
            <a:solidFill>
              <a:srgbClr val="8585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 descr=""/>
          <p:cNvSpPr txBox="1"/>
          <p:nvPr/>
        </p:nvSpPr>
        <p:spPr>
          <a:xfrm>
            <a:off x="5610865" y="9605347"/>
            <a:ext cx="56070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80">
                <a:solidFill>
                  <a:srgbClr val="858583"/>
                </a:solidFill>
                <a:latin typeface="Arial"/>
                <a:cs typeface="Arial"/>
              </a:rPr>
              <a:t>[</a:t>
            </a:r>
            <a:r>
              <a:rPr dirty="0" sz="650" spc="37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u="heavy" sz="650" spc="100" b="1">
                <a:solidFill>
                  <a:srgbClr val="A19EA0"/>
                </a:solidFill>
                <a:uFill>
                  <a:solidFill>
                    <a:srgbClr val="858583"/>
                  </a:solidFill>
                </a:uFill>
                <a:latin typeface="Arial"/>
                <a:cs typeface="Arial"/>
              </a:rPr>
              <a:t>M</a:t>
            </a:r>
            <a:r>
              <a:rPr dirty="0" u="heavy" sz="650" spc="100" b="1">
                <a:solidFill>
                  <a:srgbClr val="858583"/>
                </a:solidFill>
                <a:uFill>
                  <a:solidFill>
                    <a:srgbClr val="858583"/>
                  </a:solidFill>
                </a:uFill>
                <a:latin typeface="Arial"/>
                <a:cs typeface="Arial"/>
              </a:rPr>
              <a:t>R</a:t>
            </a:r>
            <a:r>
              <a:rPr dirty="0" u="heavy" sz="650" spc="229" b="1">
                <a:solidFill>
                  <a:srgbClr val="858583"/>
                </a:solidFill>
                <a:uFill>
                  <a:solidFill>
                    <a:srgbClr val="8585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650" spc="70" b="1">
                <a:solidFill>
                  <a:srgbClr val="A19EA0"/>
                </a:solidFill>
                <a:uFill>
                  <a:solidFill>
                    <a:srgbClr val="858583"/>
                  </a:solidFill>
                </a:uFill>
                <a:latin typeface="Arial"/>
                <a:cs typeface="Arial"/>
              </a:rPr>
              <a:t>66</a:t>
            </a:r>
            <a:r>
              <a:rPr dirty="0" u="heavy" sz="650" spc="459" b="1">
                <a:solidFill>
                  <a:srgbClr val="A19EA0"/>
                </a:solidFill>
                <a:uFill>
                  <a:solidFill>
                    <a:srgbClr val="858583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650" spc="-50">
                <a:solidFill>
                  <a:srgbClr val="858583"/>
                </a:solidFill>
                <a:uFill>
                  <a:solidFill>
                    <a:srgbClr val="858583"/>
                  </a:solidFill>
                </a:uFill>
                <a:latin typeface="Arial"/>
                <a:cs typeface="Arial"/>
              </a:rPr>
              <a:t>]</a:t>
            </a:r>
            <a:endParaRPr sz="650">
              <a:latin typeface="Arial"/>
              <a:cs typeface="Arial"/>
            </a:endParaRPr>
          </a:p>
        </p:txBody>
      </p:sp>
      <p:sp>
        <p:nvSpPr>
          <p:cNvPr id="201" name="object 201" descr=""/>
          <p:cNvSpPr txBox="1"/>
          <p:nvPr/>
        </p:nvSpPr>
        <p:spPr>
          <a:xfrm>
            <a:off x="6600092" y="9033085"/>
            <a:ext cx="15843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1465"/>
              </a:lnSpc>
              <a:spcBef>
                <a:spcPts val="100"/>
              </a:spcBef>
              <a:tabLst>
                <a:tab pos="475615" algn="l"/>
                <a:tab pos="968375" algn="l"/>
              </a:tabLst>
            </a:pPr>
            <a:r>
              <a:rPr dirty="0" sz="1800" spc="170">
                <a:solidFill>
                  <a:srgbClr val="AF7E90"/>
                </a:solidFill>
                <a:latin typeface="Arial"/>
                <a:cs typeface="Arial"/>
              </a:rPr>
              <a:t>+</a:t>
            </a:r>
            <a:r>
              <a:rPr dirty="0" sz="1800">
                <a:solidFill>
                  <a:srgbClr val="AF7E90"/>
                </a:solidFill>
                <a:latin typeface="Arial"/>
                <a:cs typeface="Arial"/>
              </a:rPr>
              <a:t>	</a:t>
            </a:r>
            <a:r>
              <a:rPr dirty="0" sz="850" spc="190">
                <a:solidFill>
                  <a:srgbClr val="A19EA0"/>
                </a:solidFill>
                <a:latin typeface="Arial"/>
                <a:cs typeface="Arial"/>
              </a:rPr>
              <a:t>Rush</a:t>
            </a:r>
            <a:r>
              <a:rPr dirty="0" sz="850">
                <a:solidFill>
                  <a:srgbClr val="A19EA0"/>
                </a:solidFill>
                <a:latin typeface="Arial"/>
                <a:cs typeface="Arial"/>
              </a:rPr>
              <a:t>	</a:t>
            </a:r>
            <a:r>
              <a:rPr dirty="0" baseline="39682" sz="1575" spc="187" b="1">
                <a:solidFill>
                  <a:srgbClr val="A19A5B"/>
                </a:solidFill>
                <a:latin typeface="Times New Roman"/>
                <a:cs typeface="Times New Roman"/>
              </a:rPr>
              <a:t>et</a:t>
            </a:r>
            <a:r>
              <a:rPr dirty="0" sz="850" spc="125">
                <a:solidFill>
                  <a:srgbClr val="A19EA0"/>
                </a:solidFill>
                <a:latin typeface="Arial"/>
                <a:cs typeface="Arial"/>
              </a:rPr>
              <a:t>vors</a:t>
            </a:r>
            <a:r>
              <a:rPr dirty="0" sz="850" spc="125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850" spc="125">
                <a:solidFill>
                  <a:srgbClr val="A19EA0"/>
                </a:solidFill>
                <a:latin typeface="Arial"/>
                <a:cs typeface="Arial"/>
              </a:rPr>
              <a:t>ty</a:t>
            </a:r>
            <a:endParaRPr sz="850">
              <a:latin typeface="Arial"/>
              <a:cs typeface="Arial"/>
            </a:endParaRPr>
          </a:p>
          <a:p>
            <a:pPr marL="869315">
              <a:lnSpc>
                <a:spcPts val="505"/>
              </a:lnSpc>
            </a:pPr>
            <a:r>
              <a:rPr dirty="0" sz="850" spc="150">
                <a:solidFill>
                  <a:srgbClr val="A19EA0"/>
                </a:solidFill>
                <a:latin typeface="Arial"/>
                <a:cs typeface="Arial"/>
              </a:rPr>
              <a:t>Uni</a:t>
            </a:r>
            <a:endParaRPr sz="850">
              <a:latin typeface="Arial"/>
              <a:cs typeface="Arial"/>
            </a:endParaRPr>
          </a:p>
        </p:txBody>
      </p:sp>
      <p:sp>
        <p:nvSpPr>
          <p:cNvPr id="202" name="object 202" descr=""/>
          <p:cNvSpPr txBox="1"/>
          <p:nvPr/>
        </p:nvSpPr>
        <p:spPr>
          <a:xfrm>
            <a:off x="6245058" y="9332574"/>
            <a:ext cx="113538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204">
                <a:solidFill>
                  <a:srgbClr val="A19EA0"/>
                </a:solidFill>
                <a:latin typeface="Arial"/>
                <a:cs typeface="Arial"/>
              </a:rPr>
              <a:t>John</a:t>
            </a:r>
            <a:r>
              <a:rPr dirty="0" sz="850" spc="75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850" spc="195">
                <a:solidFill>
                  <a:srgbClr val="A19EA0"/>
                </a:solidFill>
                <a:latin typeface="Arial"/>
                <a:cs typeface="Arial"/>
              </a:rPr>
              <a:t>H.</a:t>
            </a:r>
            <a:r>
              <a:rPr dirty="0" sz="850" spc="-114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850" spc="150">
                <a:solidFill>
                  <a:srgbClr val="A19EA0"/>
                </a:solidFill>
                <a:latin typeface="Arial"/>
                <a:cs typeface="Arial"/>
              </a:rPr>
              <a:t>St:roger</a:t>
            </a:r>
            <a:endParaRPr sz="850">
              <a:latin typeface="Arial"/>
              <a:cs typeface="Arial"/>
            </a:endParaRPr>
          </a:p>
        </p:txBody>
      </p:sp>
      <p:sp>
        <p:nvSpPr>
          <p:cNvPr id="203" name="object 203" descr=""/>
          <p:cNvSpPr txBox="1"/>
          <p:nvPr/>
        </p:nvSpPr>
        <p:spPr>
          <a:xfrm>
            <a:off x="6293670" y="9229267"/>
            <a:ext cx="1471930" cy="82613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 marR="5080" indent="15875">
              <a:lnSpc>
                <a:spcPct val="81100"/>
              </a:lnSpc>
              <a:spcBef>
                <a:spcPts val="955"/>
              </a:spcBef>
              <a:tabLst>
                <a:tab pos="1089660" algn="l"/>
              </a:tabLst>
            </a:pPr>
            <a:r>
              <a:rPr dirty="0" sz="950" spc="254">
                <a:solidFill>
                  <a:srgbClr val="A19EA0"/>
                </a:solidFill>
                <a:latin typeface="Arial"/>
                <a:cs typeface="Arial"/>
              </a:rPr>
              <a:t>I</a:t>
            </a:r>
            <a:r>
              <a:rPr dirty="0" sz="950" spc="254">
                <a:solidFill>
                  <a:srgbClr val="858583"/>
                </a:solidFill>
                <a:latin typeface="Arial"/>
                <a:cs typeface="Arial"/>
              </a:rPr>
              <a:t>L</a:t>
            </a:r>
            <a:r>
              <a:rPr dirty="0" sz="950" spc="254">
                <a:solidFill>
                  <a:srgbClr val="A19EA0"/>
                </a:solidFill>
                <a:latin typeface="Arial"/>
                <a:cs typeface="Arial"/>
              </a:rPr>
              <a:t>L</a:t>
            </a:r>
            <a:r>
              <a:rPr dirty="0" sz="950" spc="254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950" spc="254">
                <a:solidFill>
                  <a:srgbClr val="A19EA0"/>
                </a:solidFill>
                <a:latin typeface="Arial"/>
                <a:cs typeface="Arial"/>
              </a:rPr>
              <a:t>NOIS</a:t>
            </a:r>
            <a:r>
              <a:rPr dirty="0" sz="950">
                <a:solidFill>
                  <a:srgbClr val="A19EA0"/>
                </a:solidFill>
                <a:latin typeface="Arial"/>
                <a:cs typeface="Arial"/>
              </a:rPr>
              <a:t>	</a:t>
            </a:r>
            <a:r>
              <a:rPr dirty="0" sz="3750" spc="980" b="1">
                <a:solidFill>
                  <a:srgbClr val="828CB5"/>
                </a:solidFill>
                <a:latin typeface="Times New Roman"/>
                <a:cs typeface="Times New Roman"/>
              </a:rPr>
              <a:t>a </a:t>
            </a:r>
            <a:r>
              <a:rPr dirty="0" sz="950" spc="300">
                <a:solidFill>
                  <a:srgbClr val="A19EA0"/>
                </a:solidFill>
                <a:latin typeface="Arial"/>
                <a:cs typeface="Arial"/>
              </a:rPr>
              <a:t>MEDICAL</a:t>
            </a:r>
            <a:r>
              <a:rPr dirty="0" sz="950" spc="500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950" spc="260">
                <a:solidFill>
                  <a:srgbClr val="A19EA0"/>
                </a:solidFill>
                <a:latin typeface="Arial"/>
                <a:cs typeface="Arial"/>
              </a:rPr>
              <a:t>DISTRt</a:t>
            </a:r>
            <a:r>
              <a:rPr dirty="0" sz="950" spc="-85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1000" spc="315">
                <a:solidFill>
                  <a:srgbClr val="A19EA0"/>
                </a:solidFill>
                <a:latin typeface="Arial"/>
                <a:cs typeface="Arial"/>
              </a:rPr>
              <a:t>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4" name="object 204" descr=""/>
          <p:cNvSpPr txBox="1"/>
          <p:nvPr/>
        </p:nvSpPr>
        <p:spPr>
          <a:xfrm>
            <a:off x="8045498" y="9712979"/>
            <a:ext cx="1386840" cy="289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45415">
              <a:lnSpc>
                <a:spcPts val="1155"/>
              </a:lnSpc>
              <a:spcBef>
                <a:spcPts val="100"/>
              </a:spcBef>
            </a:pPr>
            <a:r>
              <a:rPr dirty="0" sz="1100" spc="210" b="1">
                <a:solidFill>
                  <a:srgbClr val="B38E80"/>
                </a:solidFill>
                <a:latin typeface="Arial"/>
                <a:cs typeface="Arial"/>
              </a:rPr>
              <a:t>,1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915"/>
              </a:lnSpc>
            </a:pPr>
            <a:r>
              <a:rPr dirty="0" sz="900" spc="245">
                <a:solidFill>
                  <a:srgbClr val="A19EA0"/>
                </a:solidFill>
                <a:latin typeface="Arial"/>
                <a:cs typeface="Arial"/>
              </a:rPr>
              <a:t>Conw</a:t>
            </a:r>
            <a:r>
              <a:rPr dirty="0" sz="900" spc="-55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900" spc="135">
                <a:solidFill>
                  <a:srgbClr val="A19EA0"/>
                </a:solidFill>
                <a:latin typeface="Arial"/>
                <a:cs typeface="Arial"/>
              </a:rPr>
              <a:t>D</a:t>
            </a:r>
            <a:r>
              <a:rPr dirty="0" sz="900" spc="135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900" spc="10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00" spc="150">
                <a:solidFill>
                  <a:srgbClr val="A19EA0"/>
                </a:solidFill>
                <a:latin typeface="Arial"/>
                <a:cs typeface="Arial"/>
              </a:rPr>
              <a:t>Savolfa</a:t>
            </a:r>
            <a:r>
              <a:rPr dirty="0" sz="900" spc="405">
                <a:solidFill>
                  <a:srgbClr val="A19EA0"/>
                </a:solidFill>
                <a:latin typeface="Arial"/>
                <a:cs typeface="Arial"/>
              </a:rPr>
              <a:t> </a:t>
            </a:r>
            <a:r>
              <a:rPr dirty="0" sz="550" spc="40" i="1">
                <a:solidFill>
                  <a:srgbClr val="858583"/>
                </a:solidFill>
                <a:latin typeface="Arial"/>
                <a:cs typeface="Arial"/>
              </a:rPr>
              <a:t>i:.n</a:t>
            </a:r>
            <a:endParaRPr sz="550">
              <a:latin typeface="Arial"/>
              <a:cs typeface="Arial"/>
            </a:endParaRPr>
          </a:p>
        </p:txBody>
      </p:sp>
      <p:sp>
        <p:nvSpPr>
          <p:cNvPr id="205" name="object 205" descr=""/>
          <p:cNvSpPr txBox="1"/>
          <p:nvPr/>
        </p:nvSpPr>
        <p:spPr>
          <a:xfrm>
            <a:off x="9279756" y="9971757"/>
            <a:ext cx="16319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70">
                <a:solidFill>
                  <a:srgbClr val="858583"/>
                </a:solidFill>
                <a:latin typeface="Arial"/>
                <a:cs typeface="Arial"/>
              </a:rPr>
              <a:t>--</a:t>
            </a:r>
            <a:r>
              <a:rPr dirty="0" sz="650" spc="75">
                <a:solidFill>
                  <a:srgbClr val="858583"/>
                </a:solidFill>
                <a:latin typeface="Arial"/>
                <a:cs typeface="Arial"/>
              </a:rPr>
              <a:t>4</a:t>
            </a:r>
            <a:endParaRPr sz="650">
              <a:latin typeface="Arial"/>
              <a:cs typeface="Arial"/>
            </a:endParaRPr>
          </a:p>
        </p:txBody>
      </p:sp>
      <p:sp>
        <p:nvSpPr>
          <p:cNvPr id="206" name="object 206" descr=""/>
          <p:cNvSpPr txBox="1"/>
          <p:nvPr/>
        </p:nvSpPr>
        <p:spPr>
          <a:xfrm>
            <a:off x="9280452" y="10028499"/>
            <a:ext cx="14160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5" i="1">
                <a:solidFill>
                  <a:srgbClr val="858583"/>
                </a:solidFill>
                <a:latin typeface="Arial"/>
                <a:cs typeface="Arial"/>
              </a:rPr>
              <a:t>;;;r</a:t>
            </a:r>
            <a:endParaRPr sz="600">
              <a:latin typeface="Arial"/>
              <a:cs typeface="Arial"/>
            </a:endParaRPr>
          </a:p>
        </p:txBody>
      </p:sp>
      <p:sp>
        <p:nvSpPr>
          <p:cNvPr id="207" name="object 207" descr=""/>
          <p:cNvSpPr txBox="1"/>
          <p:nvPr/>
        </p:nvSpPr>
        <p:spPr>
          <a:xfrm>
            <a:off x="9277487" y="10089313"/>
            <a:ext cx="13906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65">
                <a:solidFill>
                  <a:srgbClr val="858583"/>
                </a:solidFill>
                <a:latin typeface="Arial"/>
                <a:cs typeface="Arial"/>
              </a:rPr>
              <a:t>cl</a:t>
            </a:r>
            <a:endParaRPr sz="950">
              <a:latin typeface="Arial"/>
              <a:cs typeface="Arial"/>
            </a:endParaRPr>
          </a:p>
        </p:txBody>
      </p:sp>
      <p:sp>
        <p:nvSpPr>
          <p:cNvPr id="208" name="object 208" descr=""/>
          <p:cNvSpPr txBox="1"/>
          <p:nvPr/>
        </p:nvSpPr>
        <p:spPr>
          <a:xfrm>
            <a:off x="9278623" y="10211450"/>
            <a:ext cx="73660" cy="79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" spc="-25">
                <a:solidFill>
                  <a:srgbClr val="A19EA0"/>
                </a:solidFill>
                <a:latin typeface="Arial"/>
                <a:cs typeface="Arial"/>
              </a:rPr>
              <a:t>,0</a:t>
            </a:r>
            <a:endParaRPr sz="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413" y="0"/>
            <a:ext cx="1043458" cy="5041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720" y="1140484"/>
            <a:ext cx="677332" cy="118625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8539" y="1836663"/>
            <a:ext cx="164756" cy="67785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80501" y="0"/>
            <a:ext cx="3519384" cy="180460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0050" y="2468721"/>
            <a:ext cx="160180" cy="64121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188" y="3425968"/>
            <a:ext cx="196792" cy="76946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6" y="5010692"/>
            <a:ext cx="173909" cy="7374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1584" y="5038173"/>
            <a:ext cx="1057188" cy="147938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05146" y="0"/>
            <a:ext cx="12182853" cy="458474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49366" y="5903817"/>
            <a:ext cx="842089" cy="40305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09077" y="6567935"/>
            <a:ext cx="626990" cy="35724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00139" y="4589320"/>
            <a:ext cx="13587860" cy="567019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4972" y="6714500"/>
            <a:ext cx="475963" cy="247326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0360" y="8239682"/>
            <a:ext cx="173909" cy="69159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306" y="9027464"/>
            <a:ext cx="562918" cy="14656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48934" y="8798458"/>
            <a:ext cx="713945" cy="224426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961041" y="8748077"/>
            <a:ext cx="1610953" cy="274807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97223" y="9137388"/>
            <a:ext cx="173909" cy="604576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8283406" y="6961828"/>
            <a:ext cx="0" cy="957580"/>
          </a:xfrm>
          <a:custGeom>
            <a:avLst/>
            <a:gdLst/>
            <a:ahLst/>
            <a:cxnLst/>
            <a:rect l="l" t="t" r="r" b="b"/>
            <a:pathLst>
              <a:path w="0" h="957579">
                <a:moveTo>
                  <a:pt x="0" y="957246"/>
                </a:moveTo>
                <a:lnTo>
                  <a:pt x="0" y="0"/>
                </a:lnTo>
              </a:path>
            </a:pathLst>
          </a:custGeom>
          <a:ln w="183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7560497" y="10250361"/>
            <a:ext cx="741680" cy="0"/>
          </a:xfrm>
          <a:custGeom>
            <a:avLst/>
            <a:gdLst/>
            <a:ahLst/>
            <a:cxnLst/>
            <a:rect l="l" t="t" r="r" b="b"/>
            <a:pathLst>
              <a:path w="741679" h="0">
                <a:moveTo>
                  <a:pt x="0" y="0"/>
                </a:moveTo>
                <a:lnTo>
                  <a:pt x="741404" y="0"/>
                </a:lnTo>
              </a:path>
            </a:pathLst>
          </a:custGeom>
          <a:ln w="18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681719" y="10250361"/>
            <a:ext cx="426084" cy="0"/>
          </a:xfrm>
          <a:custGeom>
            <a:avLst/>
            <a:gdLst/>
            <a:ahLst/>
            <a:cxnLst/>
            <a:rect l="l" t="t" r="r" b="b"/>
            <a:pathLst>
              <a:path w="426084" h="0">
                <a:moveTo>
                  <a:pt x="0" y="0"/>
                </a:moveTo>
                <a:lnTo>
                  <a:pt x="425621" y="0"/>
                </a:lnTo>
              </a:path>
            </a:pathLst>
          </a:custGeom>
          <a:ln w="18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8938045" y="10250361"/>
            <a:ext cx="384810" cy="0"/>
          </a:xfrm>
          <a:custGeom>
            <a:avLst/>
            <a:gdLst/>
            <a:ahLst/>
            <a:cxnLst/>
            <a:rect l="l" t="t" r="r" b="b"/>
            <a:pathLst>
              <a:path w="384809" h="0">
                <a:moveTo>
                  <a:pt x="0" y="0"/>
                </a:moveTo>
                <a:lnTo>
                  <a:pt x="384432" y="0"/>
                </a:lnTo>
              </a:path>
            </a:pathLst>
          </a:custGeom>
          <a:ln w="183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732009" y="57052"/>
            <a:ext cx="755650" cy="329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880">
              <a:lnSpc>
                <a:spcPct val="100000"/>
              </a:lnSpc>
              <a:spcBef>
                <a:spcPts val="100"/>
              </a:spcBef>
            </a:pPr>
            <a:r>
              <a:rPr dirty="0" sz="1000" spc="270">
                <a:solidFill>
                  <a:srgbClr val="A19EA1"/>
                </a:solidFill>
                <a:latin typeface="Arial"/>
                <a:cs typeface="Arial"/>
              </a:rPr>
              <a:t>LOGAN </a:t>
            </a:r>
            <a:r>
              <a:rPr dirty="0" sz="1000" spc="235">
                <a:solidFill>
                  <a:srgbClr val="A19EA1"/>
                </a:solidFill>
                <a:latin typeface="Arial"/>
                <a:cs typeface="Arial"/>
              </a:rPr>
              <a:t>SQ</a:t>
            </a:r>
            <a:r>
              <a:rPr dirty="0" sz="1000" spc="235">
                <a:solidFill>
                  <a:srgbClr val="858583"/>
                </a:solidFill>
                <a:latin typeface="Arial"/>
                <a:cs typeface="Arial"/>
              </a:rPr>
              <a:t>U</a:t>
            </a:r>
            <a:r>
              <a:rPr dirty="0" sz="1000" spc="235">
                <a:solidFill>
                  <a:srgbClr val="A19EA1"/>
                </a:solidFill>
                <a:latin typeface="Arial"/>
                <a:cs typeface="Arial"/>
              </a:rPr>
              <a:t>ARE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267405" y="483768"/>
            <a:ext cx="83058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285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-1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20">
                <a:solidFill>
                  <a:srgbClr val="858583"/>
                </a:solidFill>
                <a:latin typeface="Arial"/>
                <a:cs typeface="Arial"/>
              </a:rPr>
              <a:t>Alt</a:t>
            </a:r>
            <a:r>
              <a:rPr dirty="0" sz="850" spc="120">
                <a:solidFill>
                  <a:srgbClr val="A19EA1"/>
                </a:solidFill>
                <a:latin typeface="Arial"/>
                <a:cs typeface="Arial"/>
              </a:rPr>
              <a:t>g</a:t>
            </a:r>
            <a:r>
              <a:rPr dirty="0" sz="850" spc="90">
                <a:solidFill>
                  <a:srgbClr val="A19EA1"/>
                </a:solidFill>
                <a:latin typeface="Arial"/>
                <a:cs typeface="Arial"/>
              </a:rPr>
              <a:t> </a:t>
            </a:r>
            <a:r>
              <a:rPr dirty="0" sz="850" spc="114">
                <a:solidFill>
                  <a:srgbClr val="858583"/>
                </a:solidFill>
                <a:latin typeface="Arial"/>
                <a:cs typeface="Arial"/>
              </a:rPr>
              <a:t>Ldl</a:t>
            </a:r>
            <a:r>
              <a:rPr dirty="0" sz="850" spc="-5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00">
                <a:solidFill>
                  <a:srgbClr val="858583"/>
                </a:solidFill>
                <a:latin typeface="Arial"/>
                <a:cs typeface="Arial"/>
              </a:rPr>
              <a:t>St</a:t>
            </a:r>
            <a:endParaRPr sz="8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-20670" y="2422179"/>
            <a:ext cx="71310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dirty="0" sz="950" spc="245">
                <a:solidFill>
                  <a:srgbClr val="A19EA1"/>
                </a:solidFill>
                <a:latin typeface="Arial"/>
                <a:cs typeface="Arial"/>
              </a:rPr>
              <a:t>i,IMONS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47807" y="773843"/>
            <a:ext cx="198755" cy="33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00"/>
              </a:spcBef>
            </a:pPr>
            <a:r>
              <a:rPr dirty="0" sz="550" spc="114">
                <a:solidFill>
                  <a:srgbClr val="858583"/>
                </a:solidFill>
                <a:latin typeface="Arial"/>
                <a:cs typeface="Arial"/>
              </a:rPr>
              <a:t>Q.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ts val="894"/>
              </a:lnSpc>
              <a:spcBef>
                <a:spcPts val="15"/>
              </a:spcBef>
            </a:pPr>
            <a:r>
              <a:rPr dirty="0" u="heavy" sz="850" spc="100">
                <a:solidFill>
                  <a:srgbClr val="A19EA1"/>
                </a:solidFill>
                <a:uFill>
                  <a:solidFill>
                    <a:srgbClr val="A19EA1"/>
                  </a:solidFill>
                </a:uFill>
                <a:latin typeface="Arial"/>
                <a:cs typeface="Arial"/>
              </a:rPr>
              <a:t>:-</a:t>
            </a:r>
            <a:r>
              <a:rPr dirty="0" u="heavy" sz="850" spc="500">
                <a:solidFill>
                  <a:srgbClr val="A19EA1"/>
                </a:solidFill>
                <a:uFill>
                  <a:solidFill>
                    <a:srgbClr val="A19EA1"/>
                  </a:solidFill>
                </a:uFill>
                <a:latin typeface="Arial"/>
                <a:cs typeface="Arial"/>
              </a:rPr>
              <a:t> </a:t>
            </a:r>
            <a:endParaRPr sz="850">
              <a:latin typeface="Arial"/>
              <a:cs typeface="Arial"/>
            </a:endParaRPr>
          </a:p>
          <a:p>
            <a:pPr marL="36195">
              <a:lnSpc>
                <a:spcPts val="835"/>
              </a:lnSpc>
            </a:pPr>
            <a:r>
              <a:rPr dirty="0" sz="800" spc="-20">
                <a:solidFill>
                  <a:srgbClr val="858583"/>
                </a:solidFill>
                <a:latin typeface="Arial"/>
                <a:cs typeface="Arial"/>
              </a:rPr>
              <a:t>c::,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300560" y="859337"/>
            <a:ext cx="15176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25">
                <a:solidFill>
                  <a:srgbClr val="B38C80"/>
                </a:solidFill>
                <a:latin typeface="Arial"/>
                <a:cs typeface="Arial"/>
              </a:rPr>
              <a:t>T1</a:t>
            </a:r>
            <a:endParaRPr sz="8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290440" y="852976"/>
            <a:ext cx="1746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858583"/>
                </a:solidFill>
                <a:latin typeface="Arial"/>
                <a:cs typeface="Arial"/>
              </a:rPr>
              <a:t>:z:.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934141" y="938217"/>
            <a:ext cx="89408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50">
                <a:solidFill>
                  <a:srgbClr val="A19EA1"/>
                </a:solidFill>
                <a:latin typeface="Arial"/>
                <a:cs typeface="Arial"/>
              </a:rPr>
              <a:t>The</a:t>
            </a:r>
            <a:r>
              <a:rPr dirty="0" sz="950" spc="140">
                <a:solidFill>
                  <a:srgbClr val="A19EA1"/>
                </a:solidFill>
                <a:latin typeface="Arial"/>
                <a:cs typeface="Arial"/>
              </a:rPr>
              <a:t>  Rad</a:t>
            </a:r>
            <a:r>
              <a:rPr dirty="0" sz="950" spc="140">
                <a:solidFill>
                  <a:srgbClr val="858583"/>
                </a:solidFill>
                <a:latin typeface="Arial"/>
                <a:cs typeface="Arial"/>
              </a:rPr>
              <a:t>l</a:t>
            </a:r>
            <a:r>
              <a:rPr dirty="0" sz="950" spc="140">
                <a:solidFill>
                  <a:srgbClr val="A19EA1"/>
                </a:solidFill>
                <a:latin typeface="Arial"/>
                <a:cs typeface="Arial"/>
              </a:rPr>
              <a:t>er-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532591" y="1178165"/>
            <a:ext cx="81153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95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900" spc="80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900" spc="114">
                <a:solidFill>
                  <a:srgbClr val="858583"/>
                </a:solidFill>
                <a:latin typeface="Times New Roman"/>
                <a:cs typeface="Times New Roman"/>
              </a:rPr>
              <a:t>Lynda</a:t>
            </a:r>
            <a:r>
              <a:rPr dirty="0" sz="900" spc="-8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800" spc="-90">
                <a:solidFill>
                  <a:srgbClr val="858583"/>
                </a:solidFill>
                <a:latin typeface="Arial"/>
                <a:cs typeface="Arial"/>
              </a:rPr>
              <a:t>Li'.!-</a:t>
            </a:r>
            <a:r>
              <a:rPr dirty="0" sz="800" spc="2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00" spc="-95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3314391" y="1305369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 h="0">
                <a:moveTo>
                  <a:pt x="0" y="0"/>
                </a:moveTo>
                <a:lnTo>
                  <a:pt x="86954" y="0"/>
                </a:lnTo>
              </a:path>
            </a:pathLst>
          </a:custGeom>
          <a:ln w="12722">
            <a:solidFill>
              <a:srgbClr val="8585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3301691" y="1019133"/>
            <a:ext cx="7683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145">
                <a:solidFill>
                  <a:srgbClr val="858583"/>
                </a:solidFill>
                <a:latin typeface="Times New Roman"/>
                <a:cs typeface="Times New Roman"/>
              </a:rPr>
              <a:t>i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204471" y="1358349"/>
            <a:ext cx="384810" cy="165100"/>
          </a:xfrm>
          <a:prstGeom prst="rect">
            <a:avLst/>
          </a:prstGeom>
          <a:solidFill>
            <a:srgbClr val="EBE9E8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dirty="0" sz="950" spc="-110">
                <a:solidFill>
                  <a:srgbClr val="DDEDDD"/>
                </a:solidFill>
                <a:latin typeface="Arial"/>
                <a:cs typeface="Arial"/>
              </a:rPr>
              <a:t>-</a:t>
            </a:r>
            <a:r>
              <a:rPr dirty="0" sz="950" spc="-50">
                <a:solidFill>
                  <a:srgbClr val="DDEDDD"/>
                </a:solidFill>
                <a:latin typeface="Arial"/>
                <a:cs typeface="Arial"/>
              </a:rPr>
              <a:t>-</a:t>
            </a:r>
            <a:endParaRPr sz="950">
              <a:latin typeface="Arial"/>
              <a:cs typeface="Arial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2729871" y="1358349"/>
            <a:ext cx="32384" cy="165100"/>
          </a:xfrm>
          <a:custGeom>
            <a:avLst/>
            <a:gdLst/>
            <a:ahLst/>
            <a:cxnLst/>
            <a:rect l="l" t="t" r="r" b="b"/>
            <a:pathLst>
              <a:path w="32385" h="165100">
                <a:moveTo>
                  <a:pt x="32036" y="164890"/>
                </a:moveTo>
                <a:lnTo>
                  <a:pt x="0" y="164890"/>
                </a:lnTo>
                <a:lnTo>
                  <a:pt x="0" y="0"/>
                </a:lnTo>
                <a:lnTo>
                  <a:pt x="32036" y="0"/>
                </a:lnTo>
                <a:lnTo>
                  <a:pt x="32036" y="164890"/>
                </a:lnTo>
                <a:close/>
              </a:path>
            </a:pathLst>
          </a:custGeom>
          <a:solidFill>
            <a:srgbClr val="EBE9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3002293" y="1358349"/>
            <a:ext cx="36830" cy="165100"/>
          </a:xfrm>
          <a:custGeom>
            <a:avLst/>
            <a:gdLst/>
            <a:ahLst/>
            <a:cxnLst/>
            <a:rect l="l" t="t" r="r" b="b"/>
            <a:pathLst>
              <a:path w="36830" h="165100">
                <a:moveTo>
                  <a:pt x="36612" y="164890"/>
                </a:moveTo>
                <a:lnTo>
                  <a:pt x="0" y="164890"/>
                </a:lnTo>
                <a:lnTo>
                  <a:pt x="0" y="0"/>
                </a:lnTo>
                <a:lnTo>
                  <a:pt x="36612" y="0"/>
                </a:lnTo>
                <a:lnTo>
                  <a:pt x="36612" y="164890"/>
                </a:lnTo>
                <a:close/>
              </a:path>
            </a:pathLst>
          </a:custGeom>
          <a:solidFill>
            <a:srgbClr val="EBE9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2466339" y="1133636"/>
            <a:ext cx="960119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3520">
              <a:lnSpc>
                <a:spcPts val="1230"/>
              </a:lnSpc>
              <a:spcBef>
                <a:spcPts val="100"/>
              </a:spcBef>
            </a:pPr>
            <a:r>
              <a:rPr dirty="0" sz="1250" spc="-25">
                <a:solidFill>
                  <a:srgbClr val="7780BC"/>
                </a:solidFill>
                <a:latin typeface="Arial"/>
                <a:cs typeface="Arial"/>
              </a:rPr>
              <a:t>IEI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ts val="1770"/>
              </a:lnSpc>
              <a:tabLst>
                <a:tab pos="848994" algn="l"/>
              </a:tabLst>
            </a:pPr>
            <a:r>
              <a:rPr dirty="0" sz="950" spc="290">
                <a:solidFill>
                  <a:srgbClr val="A19EA1"/>
                </a:solidFill>
                <a:latin typeface="Arial"/>
                <a:cs typeface="Arial"/>
              </a:rPr>
              <a:t>Ca</a:t>
            </a:r>
            <a:r>
              <a:rPr dirty="0" sz="950" spc="290">
                <a:solidFill>
                  <a:srgbClr val="A3A7C6"/>
                </a:solidFill>
                <a:latin typeface="Arial"/>
                <a:cs typeface="Arial"/>
              </a:rPr>
              <a:t>l</a:t>
            </a:r>
            <a:r>
              <a:rPr dirty="0" sz="950" spc="165">
                <a:solidFill>
                  <a:srgbClr val="A3A7C6"/>
                </a:solidFill>
                <a:latin typeface="Arial"/>
                <a:cs typeface="Arial"/>
              </a:rPr>
              <a:t> </a:t>
            </a:r>
            <a:r>
              <a:rPr dirty="0" sz="950" spc="225">
                <a:solidFill>
                  <a:srgbClr val="A19EA1"/>
                </a:solidFill>
                <a:latin typeface="Arial"/>
                <a:cs typeface="Arial"/>
              </a:rPr>
              <a:t>rn</a:t>
            </a:r>
            <a:r>
              <a:rPr dirty="0" sz="950" spc="225">
                <a:solidFill>
                  <a:srgbClr val="A3A7C6"/>
                </a:solidFill>
                <a:latin typeface="Arial"/>
                <a:cs typeface="Arial"/>
              </a:rPr>
              <a:t>i</a:t>
            </a:r>
            <a:r>
              <a:rPr dirty="0" sz="950" spc="225">
                <a:solidFill>
                  <a:srgbClr val="A19EA1"/>
                </a:solidFill>
                <a:latin typeface="Arial"/>
                <a:cs typeface="Arial"/>
              </a:rPr>
              <a:t>a</a:t>
            </a:r>
            <a:r>
              <a:rPr dirty="0" sz="950">
                <a:solidFill>
                  <a:srgbClr val="A19EA1"/>
                </a:solidFill>
                <a:latin typeface="Arial"/>
                <a:cs typeface="Arial"/>
              </a:rPr>
              <a:t>	</a:t>
            </a:r>
            <a:r>
              <a:rPr dirty="0" sz="1700" spc="235">
                <a:solidFill>
                  <a:srgbClr val="858583"/>
                </a:solidFill>
                <a:latin typeface="Times New Roman"/>
                <a:cs typeface="Times New Roman"/>
              </a:rPr>
              <a:t>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941788" y="2049153"/>
            <a:ext cx="831850" cy="22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3335">
              <a:lnSpc>
                <a:spcPts val="745"/>
              </a:lnSpc>
              <a:spcBef>
                <a:spcPts val="100"/>
              </a:spcBef>
            </a:pPr>
            <a:r>
              <a:rPr dirty="0" sz="750" spc="-10" b="1">
                <a:solidFill>
                  <a:srgbClr val="858583"/>
                </a:solidFill>
                <a:latin typeface="Arial"/>
                <a:cs typeface="Arial"/>
              </a:rPr>
              <a:t>'!!!I</a:t>
            </a:r>
            <a:endParaRPr sz="750">
              <a:latin typeface="Arial"/>
              <a:cs typeface="Arial"/>
            </a:endParaRPr>
          </a:p>
          <a:p>
            <a:pPr algn="ctr">
              <a:lnSpc>
                <a:spcPts val="865"/>
              </a:lnSpc>
            </a:pPr>
            <a:r>
              <a:rPr dirty="0" sz="850" spc="215">
                <a:solidFill>
                  <a:srgbClr val="A19EA1"/>
                </a:solidFill>
                <a:latin typeface="Arial"/>
                <a:cs typeface="Arial"/>
              </a:rPr>
              <a:t>FoodSmart</a:t>
            </a:r>
            <a:endParaRPr sz="8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905372" y="2241772"/>
            <a:ext cx="2120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35">
                <a:solidFill>
                  <a:srgbClr val="858583"/>
                </a:solidFill>
                <a:latin typeface="Times New Roman"/>
                <a:cs typeface="Times New Roman"/>
              </a:rPr>
              <a:t>:z.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911614" y="2346099"/>
            <a:ext cx="16954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50">
                <a:solidFill>
                  <a:srgbClr val="858583"/>
                </a:solidFill>
                <a:latin typeface="Times New Roman"/>
                <a:cs typeface="Times New Roman"/>
              </a:rPr>
              <a:t>-</a:t>
            </a:r>
            <a:r>
              <a:rPr dirty="0" sz="900" spc="175">
                <a:solidFill>
                  <a:srgbClr val="858583"/>
                </a:solidFill>
                <a:latin typeface="Times New Roman"/>
                <a:cs typeface="Times New Roman"/>
              </a:rPr>
              <a:t>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926120" y="2450932"/>
            <a:ext cx="119380" cy="86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" spc="95">
                <a:solidFill>
                  <a:srgbClr val="858583"/>
                </a:solidFill>
                <a:latin typeface="Arial"/>
                <a:cs typeface="Arial"/>
              </a:rPr>
              <a:t>DJ</a:t>
            </a:r>
            <a:endParaRPr sz="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926120" y="2500550"/>
            <a:ext cx="15494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90">
                <a:solidFill>
                  <a:srgbClr val="A19EA1"/>
                </a:solidFill>
                <a:latin typeface="Arial"/>
                <a:cs typeface="Arial"/>
              </a:rPr>
              <a:t>=j</a:t>
            </a:r>
            <a:r>
              <a:rPr dirty="0" sz="550" spc="90">
                <a:solidFill>
                  <a:srgbClr val="858583"/>
                </a:solidFill>
                <a:latin typeface="Arial"/>
                <a:cs typeface="Arial"/>
              </a:rPr>
              <a:t>"</a:t>
            </a:r>
            <a:endParaRPr sz="5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925801" y="2463401"/>
            <a:ext cx="14541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501" sz="2775" spc="-1470">
                <a:solidFill>
                  <a:srgbClr val="A19EA1"/>
                </a:solidFill>
                <a:latin typeface="Times New Roman"/>
                <a:cs typeface="Times New Roman"/>
              </a:rPr>
              <a:t>=</a:t>
            </a:r>
            <a:r>
              <a:rPr dirty="0" sz="550" spc="25">
                <a:solidFill>
                  <a:srgbClr val="858583"/>
                </a:solidFill>
                <a:latin typeface="Arial"/>
                <a:cs typeface="Arial"/>
              </a:rPr>
              <a:t>l'llo</a:t>
            </a:r>
            <a:endParaRPr sz="5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930290" y="2677648"/>
            <a:ext cx="13144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25">
                <a:solidFill>
                  <a:srgbClr val="858583"/>
                </a:solidFill>
                <a:latin typeface="Arial"/>
                <a:cs typeface="Arial"/>
              </a:rPr>
              <a:t>ci:</a:t>
            </a:r>
            <a:endParaRPr sz="8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922586" y="2783246"/>
            <a:ext cx="1778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858583"/>
                </a:solidFill>
                <a:latin typeface="Times New Roman"/>
                <a:cs typeface="Times New Roman"/>
              </a:rPr>
              <a:t>:!"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939633" y="2909962"/>
            <a:ext cx="10668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25">
                <a:solidFill>
                  <a:srgbClr val="858583"/>
                </a:solidFill>
                <a:latin typeface="Arial"/>
                <a:cs typeface="Arial"/>
              </a:rPr>
              <a:t>rt&gt;</a:t>
            </a:r>
            <a:endParaRPr sz="5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062666" y="1043560"/>
            <a:ext cx="12573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25">
                <a:solidFill>
                  <a:srgbClr val="858583"/>
                </a:solidFill>
                <a:latin typeface="Arial"/>
                <a:cs typeface="Arial"/>
              </a:rPr>
              <a:t>z:</a:t>
            </a:r>
            <a:endParaRPr sz="9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030388" y="1294449"/>
            <a:ext cx="9017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50">
                <a:solidFill>
                  <a:srgbClr val="858583"/>
                </a:solidFill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034699" y="1127021"/>
            <a:ext cx="149225" cy="365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910">
              <a:lnSpc>
                <a:spcPts val="1070"/>
              </a:lnSpc>
              <a:spcBef>
                <a:spcPts val="100"/>
              </a:spcBef>
            </a:pPr>
            <a:r>
              <a:rPr dirty="0" sz="1050" spc="-50">
                <a:solidFill>
                  <a:srgbClr val="858583"/>
                </a:solidFill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40005">
              <a:lnSpc>
                <a:spcPts val="530"/>
              </a:lnSpc>
            </a:pPr>
            <a:r>
              <a:rPr dirty="0" sz="600" spc="-25" b="1">
                <a:solidFill>
                  <a:srgbClr val="858583"/>
                </a:solidFill>
                <a:latin typeface="Arial"/>
                <a:cs typeface="Arial"/>
              </a:rPr>
              <a:t>a&gt;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550">
                <a:solidFill>
                  <a:srgbClr val="858583"/>
                </a:solidFill>
                <a:latin typeface="Times New Roman"/>
                <a:cs typeface="Times New Roman"/>
              </a:rPr>
              <a:t>-</a:t>
            </a:r>
            <a:r>
              <a:rPr dirty="0" sz="550" spc="-10">
                <a:solidFill>
                  <a:srgbClr val="858583"/>
                </a:solidFill>
                <a:latin typeface="Times New Roman"/>
                <a:cs typeface="Times New Roman"/>
              </a:rPr>
              <a:t>.:::,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075932" y="1440759"/>
            <a:ext cx="9779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858583"/>
                </a:solidFill>
                <a:latin typeface="Arial"/>
                <a:cs typeface="Arial"/>
              </a:rPr>
              <a:t>er</a:t>
            </a:r>
            <a:endParaRPr sz="6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066729" y="1487070"/>
            <a:ext cx="1149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5">
                <a:solidFill>
                  <a:srgbClr val="858583"/>
                </a:solidFill>
                <a:latin typeface="Arial"/>
                <a:cs typeface="Arial"/>
              </a:rPr>
              <a:t>!!;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262981" y="1525237"/>
            <a:ext cx="905510" cy="39116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5080" indent="277495">
              <a:lnSpc>
                <a:spcPct val="83700"/>
              </a:lnSpc>
              <a:spcBef>
                <a:spcPts val="254"/>
              </a:spcBef>
              <a:tabLst>
                <a:tab pos="787400" algn="l"/>
              </a:tabLst>
            </a:pPr>
            <a:r>
              <a:rPr dirty="0" sz="800" spc="-10" b="1">
                <a:solidFill>
                  <a:srgbClr val="858583"/>
                </a:solidFill>
                <a:latin typeface="Arial"/>
                <a:cs typeface="Arial"/>
              </a:rPr>
              <a:t>lf"li!I </a:t>
            </a:r>
            <a:r>
              <a:rPr dirty="0" sz="900" spc="150">
                <a:solidFill>
                  <a:srgbClr val="A19EA1"/>
                </a:solidFill>
                <a:latin typeface="Arial"/>
                <a:cs typeface="Arial"/>
              </a:rPr>
              <a:t>Co</a:t>
            </a:r>
            <a:r>
              <a:rPr dirty="0" sz="900" spc="150">
                <a:solidFill>
                  <a:srgbClr val="858583"/>
                </a:solidFill>
                <a:latin typeface="Arial"/>
                <a:cs typeface="Arial"/>
              </a:rPr>
              <a:t>n</a:t>
            </a:r>
            <a:r>
              <a:rPr dirty="0" sz="900" spc="150">
                <a:solidFill>
                  <a:srgbClr val="A19EA1"/>
                </a:solidFill>
                <a:latin typeface="Arial"/>
                <a:cs typeface="Arial"/>
              </a:rPr>
              <a:t>gr-</a:t>
            </a:r>
            <a:r>
              <a:rPr dirty="0" sz="900" spc="125">
                <a:solidFill>
                  <a:srgbClr val="A19EA1"/>
                </a:solidFill>
                <a:latin typeface="Arial"/>
                <a:cs typeface="Arial"/>
              </a:rPr>
              <a:t>ess </a:t>
            </a:r>
            <a:r>
              <a:rPr dirty="0" sz="1000" spc="170">
                <a:solidFill>
                  <a:srgbClr val="858583"/>
                </a:solidFill>
                <a:latin typeface="Arial"/>
                <a:cs typeface="Arial"/>
              </a:rPr>
              <a:t>T</a:t>
            </a:r>
            <a:r>
              <a:rPr dirty="0" sz="1000" spc="170">
                <a:solidFill>
                  <a:srgbClr val="A19EA1"/>
                </a:solidFill>
                <a:latin typeface="Arial"/>
                <a:cs typeface="Arial"/>
              </a:rPr>
              <a:t>heater</a:t>
            </a:r>
            <a:r>
              <a:rPr dirty="0" sz="1000">
                <a:solidFill>
                  <a:srgbClr val="A19EA1"/>
                </a:solidFill>
                <a:latin typeface="Arial"/>
                <a:cs typeface="Arial"/>
              </a:rPr>
              <a:t>	</a:t>
            </a:r>
            <a:r>
              <a:rPr dirty="0" sz="450" spc="-25" i="1">
                <a:solidFill>
                  <a:srgbClr val="858583"/>
                </a:solidFill>
                <a:latin typeface="Arial"/>
                <a:cs typeface="Arial"/>
              </a:rPr>
              <a:t>,i,</a:t>
            </a:r>
            <a:endParaRPr sz="4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450373" y="1881978"/>
            <a:ext cx="1822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40">
                <a:solidFill>
                  <a:srgbClr val="B38C80"/>
                </a:solidFill>
                <a:latin typeface="Times New Roman"/>
                <a:cs typeface="Times New Roman"/>
              </a:rPr>
              <a:t>,1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084133" y="2020909"/>
            <a:ext cx="8909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75">
                <a:solidFill>
                  <a:srgbClr val="A19EA1"/>
                </a:solidFill>
                <a:latin typeface="Arial"/>
                <a:cs typeface="Arial"/>
              </a:rPr>
              <a:t>Los</a:t>
            </a:r>
            <a:r>
              <a:rPr dirty="0" sz="900" spc="-40">
                <a:solidFill>
                  <a:srgbClr val="A19EA1"/>
                </a:solidFill>
                <a:latin typeface="Arial"/>
                <a:cs typeface="Arial"/>
              </a:rPr>
              <a:t> </a:t>
            </a:r>
            <a:r>
              <a:rPr dirty="0" sz="900" spc="185">
                <a:solidFill>
                  <a:srgbClr val="A19EA1"/>
                </a:solidFill>
                <a:latin typeface="Arial"/>
                <a:cs typeface="Arial"/>
              </a:rPr>
              <a:t>Fuentes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837169" y="1825743"/>
            <a:ext cx="95123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335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16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tv'l</a:t>
            </a:r>
            <a:r>
              <a:rPr dirty="0" sz="850">
                <a:solidFill>
                  <a:srgbClr val="A19EA1"/>
                </a:solidFill>
                <a:latin typeface="Arial"/>
                <a:cs typeface="Arial"/>
              </a:rPr>
              <a:t>c</a:t>
            </a: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Lea.n</a:t>
            </a:r>
            <a:r>
              <a:rPr dirty="0" sz="850" spc="31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-25">
                <a:solidFill>
                  <a:srgbClr val="858583"/>
                </a:solidFill>
                <a:latin typeface="Arial"/>
                <a:cs typeface="Arial"/>
              </a:rPr>
              <a:t>Ave</a:t>
            </a:r>
            <a:endParaRPr sz="8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428328" y="2110986"/>
            <a:ext cx="27241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20" b="1">
                <a:solidFill>
                  <a:srgbClr val="7780BC"/>
                </a:solidFill>
                <a:latin typeface="Arial"/>
                <a:cs typeface="Arial"/>
              </a:rPr>
              <a:t>m</a:t>
            </a:r>
            <a:endParaRPr sz="2100">
              <a:latin typeface="Arial"/>
              <a:cs typeface="Arial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4498948" y="2354269"/>
            <a:ext cx="73660" cy="156210"/>
          </a:xfrm>
          <a:custGeom>
            <a:avLst/>
            <a:gdLst/>
            <a:ahLst/>
            <a:cxnLst/>
            <a:rect l="l" t="t" r="r" b="b"/>
            <a:pathLst>
              <a:path w="73660" h="156210">
                <a:moveTo>
                  <a:pt x="73225" y="156211"/>
                </a:moveTo>
                <a:lnTo>
                  <a:pt x="0" y="156211"/>
                </a:lnTo>
                <a:lnTo>
                  <a:pt x="0" y="0"/>
                </a:lnTo>
                <a:lnTo>
                  <a:pt x="73225" y="0"/>
                </a:lnTo>
                <a:lnTo>
                  <a:pt x="73225" y="156211"/>
                </a:lnTo>
                <a:close/>
              </a:path>
            </a:pathLst>
          </a:custGeom>
          <a:solidFill>
            <a:srgbClr val="EBE9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4246715" y="2346099"/>
            <a:ext cx="61976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75">
                <a:solidFill>
                  <a:srgbClr val="A19EA1"/>
                </a:solidFill>
                <a:latin typeface="Arial"/>
                <a:cs typeface="Arial"/>
              </a:rPr>
              <a:t>We</a:t>
            </a:r>
            <a:r>
              <a:rPr dirty="0" sz="900" spc="175">
                <a:solidFill>
                  <a:srgbClr val="A3A7C6"/>
                </a:solidFill>
                <a:latin typeface="Arial"/>
                <a:cs typeface="Arial"/>
              </a:rPr>
              <a:t>s</a:t>
            </a:r>
            <a:r>
              <a:rPr dirty="0" sz="900" spc="175">
                <a:solidFill>
                  <a:srgbClr val="A19EA1"/>
                </a:solidFill>
                <a:latin typeface="Arial"/>
                <a:cs typeface="Arial"/>
              </a:rPr>
              <a:t>tern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048154" y="1856787"/>
            <a:ext cx="99695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114">
                <a:solidFill>
                  <a:srgbClr val="858583"/>
                </a:solidFill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085257" y="2185792"/>
            <a:ext cx="9359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85" b="1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900" spc="135" b="1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185">
                <a:solidFill>
                  <a:srgbClr val="858583"/>
                </a:solidFill>
                <a:latin typeface="Arial"/>
                <a:cs typeface="Arial"/>
              </a:rPr>
              <a:t>Cortland</a:t>
            </a:r>
            <a:r>
              <a:rPr dirty="0" sz="800" spc="-9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160">
                <a:solidFill>
                  <a:srgbClr val="858583"/>
                </a:solidFill>
                <a:latin typeface="Arial"/>
                <a:cs typeface="Arial"/>
              </a:rPr>
              <a:t>St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008512" y="1702336"/>
            <a:ext cx="259079" cy="805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dirty="0" sz="1100" spc="140">
                <a:solidFill>
                  <a:srgbClr val="858583"/>
                </a:solidFill>
                <a:latin typeface="Arial"/>
                <a:cs typeface="Arial"/>
              </a:rPr>
              <a:t>z:</a:t>
            </a:r>
            <a:endParaRPr sz="1100">
              <a:latin typeface="Arial"/>
              <a:cs typeface="Arial"/>
            </a:endParaRPr>
          </a:p>
          <a:p>
            <a:pPr marL="79375">
              <a:lnSpc>
                <a:spcPct val="100000"/>
              </a:lnSpc>
              <a:spcBef>
                <a:spcPts val="455"/>
              </a:spcBef>
            </a:pPr>
            <a:r>
              <a:rPr dirty="0" sz="550" spc="75" b="1">
                <a:solidFill>
                  <a:srgbClr val="858583"/>
                </a:solidFill>
                <a:latin typeface="Arial"/>
                <a:cs typeface="Arial"/>
              </a:rPr>
              <a:t>cu,</a:t>
            </a:r>
            <a:endParaRPr sz="5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dirty="0" baseline="18518" sz="1575" spc="-30" b="1">
                <a:solidFill>
                  <a:srgbClr val="A19EA1"/>
                </a:solidFill>
                <a:latin typeface="Arial"/>
                <a:cs typeface="Arial"/>
              </a:rPr>
              <a:t>3</a:t>
            </a:r>
            <a:r>
              <a:rPr dirty="0" sz="650" spc="-20">
                <a:solidFill>
                  <a:srgbClr val="858583"/>
                </a:solidFill>
                <a:latin typeface="Times New Roman"/>
                <a:cs typeface="Times New Roman"/>
              </a:rPr>
              <a:t>,m,</a:t>
            </a:r>
            <a:endParaRPr sz="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6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200" spc="135">
                <a:solidFill>
                  <a:srgbClr val="858583"/>
                </a:solidFill>
                <a:latin typeface="Times New Roman"/>
                <a:cs typeface="Times New Roman"/>
              </a:rPr>
              <a:t>ii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8100335" y="-50581"/>
            <a:ext cx="13271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0">
                <a:solidFill>
                  <a:srgbClr val="858583"/>
                </a:solidFill>
                <a:latin typeface="Arial"/>
                <a:cs typeface="Arial"/>
              </a:rPr>
              <a:t>,;,:l</a:t>
            </a:r>
            <a:endParaRPr sz="55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8519696" y="-153634"/>
            <a:ext cx="174625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90">
                <a:solidFill>
                  <a:srgbClr val="858583"/>
                </a:solidFill>
                <a:latin typeface="Arial"/>
                <a:cs typeface="Arial"/>
              </a:rPr>
              <a:t>s-</a:t>
            </a:r>
            <a:endParaRPr sz="19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8108744" y="15321"/>
            <a:ext cx="8064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55">
                <a:solidFill>
                  <a:srgbClr val="858583"/>
                </a:solidFill>
                <a:latin typeface="Arial"/>
                <a:cs typeface="Arial"/>
              </a:rPr>
              <a:t>-</a:t>
            </a:r>
            <a:r>
              <a:rPr dirty="0" sz="500" spc="-25">
                <a:solidFill>
                  <a:srgbClr val="858583"/>
                </a:solidFill>
                <a:latin typeface="Arial"/>
                <a:cs typeface="Arial"/>
              </a:rPr>
              <a:t>n,</a:t>
            </a:r>
            <a:endParaRPr sz="5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492020" y="66720"/>
            <a:ext cx="16954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858583"/>
                </a:solidFill>
                <a:latin typeface="Times New Roman"/>
                <a:cs typeface="Times New Roman"/>
              </a:rPr>
              <a:t>--</a:t>
            </a:r>
            <a:r>
              <a:rPr dirty="0" sz="600" spc="-25">
                <a:solidFill>
                  <a:srgbClr val="858583"/>
                </a:solidFill>
                <a:latin typeface="Times New Roman"/>
                <a:cs typeface="Times New Roman"/>
              </a:rPr>
              <a:t>c:,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114146" y="65703"/>
            <a:ext cx="169545" cy="196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00"/>
              </a:lnSpc>
              <a:spcBef>
                <a:spcPts val="100"/>
              </a:spcBef>
            </a:pPr>
            <a:r>
              <a:rPr dirty="0" sz="500" spc="-25">
                <a:solidFill>
                  <a:srgbClr val="858583"/>
                </a:solidFill>
                <a:latin typeface="Arial"/>
                <a:cs typeface="Arial"/>
              </a:rPr>
              <a:t>::,</a:t>
            </a:r>
            <a:endParaRPr sz="500">
              <a:latin typeface="Arial"/>
              <a:cs typeface="Arial"/>
            </a:endParaRPr>
          </a:p>
          <a:p>
            <a:pPr marL="14604">
              <a:lnSpc>
                <a:spcPts val="940"/>
              </a:lnSpc>
            </a:pPr>
            <a:r>
              <a:rPr dirty="0" sz="950" spc="160">
                <a:solidFill>
                  <a:srgbClr val="858583"/>
                </a:solidFill>
                <a:latin typeface="Arial"/>
                <a:cs typeface="Arial"/>
              </a:rPr>
              <a:t>s</a:t>
            </a:r>
            <a:r>
              <a:rPr dirty="0" sz="950" spc="160">
                <a:solidFill>
                  <a:srgbClr val="A19EA1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483623" y="78426"/>
            <a:ext cx="15430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620">
                <a:solidFill>
                  <a:srgbClr val="858583"/>
                </a:solidFill>
                <a:latin typeface="Arial"/>
                <a:cs typeface="Arial"/>
              </a:rPr>
              <a:t>=</a:t>
            </a:r>
            <a:r>
              <a:rPr dirty="0" sz="500" spc="125" i="1">
                <a:solidFill>
                  <a:srgbClr val="858583"/>
                </a:solidFill>
                <a:latin typeface="Arial"/>
                <a:cs typeface="Arial"/>
              </a:rPr>
              <a:t>&lt;D</a:t>
            </a:r>
            <a:endParaRPr sz="5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9351614" y="110232"/>
            <a:ext cx="15303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45" b="1">
                <a:solidFill>
                  <a:srgbClr val="A19EA1"/>
                </a:solidFill>
                <a:latin typeface="Arial"/>
                <a:cs typeface="Arial"/>
              </a:rPr>
              <a:t>·</a:t>
            </a:r>
            <a:r>
              <a:rPr dirty="0" sz="1050" spc="-45" b="1">
                <a:solidFill>
                  <a:srgbClr val="858583"/>
                </a:solidFill>
                <a:latin typeface="Arial"/>
                <a:cs typeface="Arial"/>
              </a:rPr>
              <a:t>z.</a:t>
            </a:r>
            <a:endParaRPr sz="105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7488873" y="220918"/>
            <a:ext cx="1238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45">
                <a:solidFill>
                  <a:srgbClr val="858583"/>
                </a:solidFill>
                <a:latin typeface="Times New Roman"/>
                <a:cs typeface="Times New Roman"/>
              </a:rPr>
              <a:t>G: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709502" y="150690"/>
            <a:ext cx="8382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58583"/>
                </a:solidFill>
                <a:latin typeface="Times New Roman"/>
                <a:cs typeface="Times New Roman"/>
              </a:rPr>
              <a:t>z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8504770" y="150944"/>
            <a:ext cx="196850" cy="20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50"/>
              </a:lnSpc>
              <a:spcBef>
                <a:spcPts val="100"/>
              </a:spcBef>
            </a:pPr>
            <a:r>
              <a:rPr dirty="0" sz="550" spc="105">
                <a:solidFill>
                  <a:srgbClr val="858583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  <a:p>
            <a:pPr marL="29845">
              <a:lnSpc>
                <a:spcPts val="850"/>
              </a:lnSpc>
            </a:pPr>
            <a:r>
              <a:rPr dirty="0" sz="800" spc="-10">
                <a:solidFill>
                  <a:srgbClr val="858583"/>
                </a:solidFill>
                <a:latin typeface="Arial"/>
                <a:cs typeface="Arial"/>
              </a:rPr>
              <a:t>"::I.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369844" y="262903"/>
            <a:ext cx="17526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20">
                <a:solidFill>
                  <a:srgbClr val="858583"/>
                </a:solidFill>
                <a:latin typeface="Arial"/>
                <a:cs typeface="Arial"/>
              </a:rPr>
              <a:t>:::0</a:t>
            </a:r>
            <a:endParaRPr sz="75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8115603" y="357050"/>
            <a:ext cx="9842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858583"/>
                </a:solidFill>
                <a:latin typeface="Arial"/>
                <a:cs typeface="Arial"/>
              </a:rPr>
              <a:t>)&gt;</a:t>
            </a:r>
            <a:endParaRPr sz="55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506454" y="458576"/>
            <a:ext cx="133985" cy="86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" spc="75">
                <a:solidFill>
                  <a:srgbClr val="858583"/>
                </a:solidFill>
                <a:latin typeface="Arial"/>
                <a:cs typeface="Arial"/>
              </a:rPr>
              <a:t>II:,</a:t>
            </a:r>
            <a:endParaRPr sz="4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712452" y="426007"/>
            <a:ext cx="1562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30" i="1">
                <a:solidFill>
                  <a:srgbClr val="858583"/>
                </a:solidFill>
                <a:latin typeface="Arial"/>
                <a:cs typeface="Arial"/>
              </a:rPr>
              <a:t>-</a:t>
            </a:r>
            <a:r>
              <a:rPr dirty="0" sz="800" spc="-105" i="1">
                <a:solidFill>
                  <a:srgbClr val="858583"/>
                </a:solidFill>
                <a:latin typeface="Arial"/>
                <a:cs typeface="Arial"/>
              </a:rPr>
              <a:t>::::::r</a:t>
            </a:r>
            <a:endParaRPr sz="8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125208" y="405141"/>
            <a:ext cx="12192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60">
                <a:solidFill>
                  <a:srgbClr val="858583"/>
                </a:solidFill>
                <a:latin typeface="Arial"/>
                <a:cs typeface="Arial"/>
              </a:rPr>
              <a:t>i'a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535128" y="429569"/>
            <a:ext cx="8763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0">
                <a:solidFill>
                  <a:srgbClr val="858583"/>
                </a:solidFill>
                <a:latin typeface="Arial"/>
                <a:cs typeface="Arial"/>
              </a:rPr>
              <a:t>ro</a:t>
            </a:r>
            <a:endParaRPr sz="7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9373353" y="262903"/>
            <a:ext cx="16891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5050" sz="2475" spc="-862">
                <a:solidFill>
                  <a:srgbClr val="858583"/>
                </a:solidFill>
                <a:latin typeface="Arial"/>
                <a:cs typeface="Arial"/>
              </a:rPr>
              <a:t>"</a:t>
            </a:r>
            <a:r>
              <a:rPr dirty="0" u="heavy" sz="600" spc="-20">
                <a:solidFill>
                  <a:srgbClr val="858583"/>
                </a:solidFill>
                <a:uFill>
                  <a:solidFill>
                    <a:srgbClr val="858583"/>
                  </a:solidFill>
                </a:uFill>
                <a:latin typeface="Times New Roman"/>
                <a:cs typeface="Times New Roman"/>
              </a:rPr>
              <a:t>,c</a:t>
            </a:r>
            <a:r>
              <a:rPr dirty="0" u="heavy" sz="600" spc="-40">
                <a:solidFill>
                  <a:srgbClr val="858583"/>
                </a:solidFill>
                <a:uFill>
                  <a:solidFill>
                    <a:srgbClr val="858583"/>
                  </a:solidFill>
                </a:uFill>
                <a:latin typeface="Times New Roman"/>
                <a:cs typeface="Times New Roman"/>
              </a:rPr>
              <a:t>-</a:t>
            </a:r>
            <a:r>
              <a:rPr dirty="0" u="heavy" baseline="-5050" sz="2475" spc="-120">
                <a:solidFill>
                  <a:srgbClr val="858583"/>
                </a:solidFill>
                <a:uFill>
                  <a:solidFill>
                    <a:srgbClr val="858583"/>
                  </a:solidFill>
                </a:uFill>
                <a:latin typeface="Arial"/>
                <a:cs typeface="Arial"/>
              </a:rPr>
              <a:t>'</a:t>
            </a:r>
            <a:r>
              <a:rPr dirty="0" u="heavy" sz="600" spc="-80">
                <a:solidFill>
                  <a:srgbClr val="858583"/>
                </a:solidFill>
                <a:uFill>
                  <a:solidFill>
                    <a:srgbClr val="858583"/>
                  </a:solidFill>
                </a:uFill>
                <a:latin typeface="Times New Roman"/>
                <a:cs typeface="Times New Roman"/>
              </a:rPr>
              <a:t>,._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716049" y="555777"/>
            <a:ext cx="13462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75" b="1">
                <a:solidFill>
                  <a:srgbClr val="858583"/>
                </a:solidFill>
                <a:latin typeface="Arial"/>
                <a:cs typeface="Arial"/>
              </a:rPr>
              <a:t>JU</a:t>
            </a:r>
            <a:endParaRPr sz="5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376709" y="499033"/>
            <a:ext cx="150495" cy="175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55"/>
              </a:lnSpc>
              <a:spcBef>
                <a:spcPts val="100"/>
              </a:spcBef>
            </a:pPr>
            <a:r>
              <a:rPr dirty="0" sz="550" spc="35">
                <a:solidFill>
                  <a:srgbClr val="858583"/>
                </a:solidFill>
                <a:latin typeface="Arial"/>
                <a:cs typeface="Arial"/>
              </a:rPr>
              <a:t>::JI</a:t>
            </a:r>
            <a:endParaRPr sz="550">
              <a:latin typeface="Arial"/>
              <a:cs typeface="Arial"/>
            </a:endParaRPr>
          </a:p>
          <a:p>
            <a:pPr marL="15875">
              <a:lnSpc>
                <a:spcPts val="615"/>
              </a:lnSpc>
            </a:pPr>
            <a:r>
              <a:rPr dirty="0" sz="600" spc="50">
                <a:solidFill>
                  <a:srgbClr val="858583"/>
                </a:solidFill>
                <a:latin typeface="Times New Roman"/>
                <a:cs typeface="Times New Roman"/>
              </a:rPr>
              <a:t>ft&gt;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723423" y="596235"/>
            <a:ext cx="8699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35">
                <a:solidFill>
                  <a:srgbClr val="A19EA1"/>
                </a:solidFill>
                <a:latin typeface="Arial"/>
                <a:cs typeface="Arial"/>
              </a:rPr>
              <a:t>:,</a:t>
            </a:r>
            <a:endParaRPr sz="65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7697844" y="185295"/>
            <a:ext cx="220345" cy="614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4025"/>
              </a:lnSpc>
              <a:spcBef>
                <a:spcPts val="105"/>
              </a:spcBef>
            </a:pPr>
            <a:r>
              <a:rPr dirty="0" sz="3700" spc="-50">
                <a:solidFill>
                  <a:srgbClr val="A19EA1"/>
                </a:solidFill>
                <a:latin typeface="Times New Roman"/>
                <a:cs typeface="Times New Roman"/>
              </a:rPr>
              <a:t>-</a:t>
            </a:r>
            <a:endParaRPr sz="3700">
              <a:latin typeface="Times New Roman"/>
              <a:cs typeface="Times New Roman"/>
            </a:endParaRPr>
          </a:p>
          <a:p>
            <a:pPr marL="46355">
              <a:lnSpc>
                <a:spcPts val="605"/>
              </a:lnSpc>
            </a:pPr>
            <a:r>
              <a:rPr dirty="0" sz="850" spc="70">
                <a:solidFill>
                  <a:srgbClr val="858583"/>
                </a:solidFill>
                <a:latin typeface="Arial"/>
                <a:cs typeface="Arial"/>
              </a:rPr>
              <a:t>a..</a:t>
            </a:r>
            <a:endParaRPr sz="85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9393871" y="777403"/>
            <a:ext cx="133350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25">
                <a:solidFill>
                  <a:srgbClr val="858583"/>
                </a:solidFill>
                <a:latin typeface="Arial"/>
                <a:cs typeface="Arial"/>
              </a:rPr>
              <a:t>CD-</a:t>
            </a:r>
            <a:endParaRPr sz="45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7729651" y="878421"/>
            <a:ext cx="1098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>
                <a:solidFill>
                  <a:srgbClr val="858583"/>
                </a:solidFill>
                <a:latin typeface="Arial"/>
                <a:cs typeface="Arial"/>
              </a:rPr>
              <a:t>ro</a:t>
            </a:r>
            <a:endParaRPr sz="70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526699" y="997759"/>
            <a:ext cx="956944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solidFill>
                  <a:srgbClr val="858583"/>
                </a:solidFill>
                <a:latin typeface="Arial"/>
                <a:cs typeface="Arial"/>
              </a:rPr>
              <a:t>VJ</a:t>
            </a:r>
            <a:r>
              <a:rPr dirty="0" sz="900" spc="195" i="1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20">
                <a:solidFill>
                  <a:srgbClr val="858583"/>
                </a:solidFill>
                <a:latin typeface="Times New Roman"/>
                <a:cs typeface="Times New Roman"/>
              </a:rPr>
              <a:t>Bolden</a:t>
            </a:r>
            <a:r>
              <a:rPr dirty="0" sz="950" spc="16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950" spc="-20">
                <a:solidFill>
                  <a:srgbClr val="858583"/>
                </a:solidFill>
                <a:latin typeface="Times New Roman"/>
                <a:cs typeface="Times New Roman"/>
              </a:rPr>
              <a:t>AoJe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8823211" y="1290888"/>
            <a:ext cx="114617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950" spc="29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60">
                <a:solidFill>
                  <a:srgbClr val="858583"/>
                </a:solidFill>
                <a:latin typeface="Arial"/>
                <a:cs typeface="Arial"/>
              </a:rPr>
              <a:t>Webs</a:t>
            </a:r>
            <a:r>
              <a:rPr dirty="0" sz="950" spc="160">
                <a:solidFill>
                  <a:srgbClr val="A19EA1"/>
                </a:solidFill>
                <a:latin typeface="Arial"/>
                <a:cs typeface="Arial"/>
              </a:rPr>
              <a:t>t</a:t>
            </a:r>
            <a:r>
              <a:rPr dirty="0" sz="950" spc="160">
                <a:solidFill>
                  <a:srgbClr val="858583"/>
                </a:solidFill>
                <a:latin typeface="Arial"/>
                <a:cs typeface="Arial"/>
              </a:rPr>
              <a:t>er</a:t>
            </a:r>
            <a:r>
              <a:rPr dirty="0" sz="950" spc="22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50">
                <a:solidFill>
                  <a:srgbClr val="858583"/>
                </a:solidFill>
                <a:latin typeface="Arial"/>
                <a:cs typeface="Arial"/>
              </a:rPr>
              <a:t>Ave</a:t>
            </a:r>
            <a:endParaRPr sz="95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294749" y="3154999"/>
            <a:ext cx="975994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285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950" spc="-7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215">
                <a:solidFill>
                  <a:srgbClr val="858583"/>
                </a:solidFill>
                <a:latin typeface="Arial"/>
                <a:cs typeface="Arial"/>
              </a:rPr>
              <a:t>North</a:t>
            </a:r>
            <a:r>
              <a:rPr dirty="0" sz="950" spc="-2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229">
                <a:solidFill>
                  <a:srgbClr val="858583"/>
                </a:solidFill>
                <a:latin typeface="Arial"/>
                <a:cs typeface="Arial"/>
              </a:rPr>
              <a:t>Ave</a:t>
            </a:r>
            <a:endParaRPr sz="95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974720" y="3345839"/>
            <a:ext cx="234315" cy="560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50" spc="215">
                <a:solidFill>
                  <a:srgbClr val="858583"/>
                </a:solidFill>
                <a:latin typeface="Times New Roman"/>
                <a:cs typeface="Times New Roman"/>
              </a:rPr>
              <a:t>z</a:t>
            </a:r>
            <a:endParaRPr sz="1250">
              <a:latin typeface="Times New Roman"/>
              <a:cs typeface="Times New Roman"/>
            </a:endParaRPr>
          </a:p>
          <a:p>
            <a:pPr marL="51435">
              <a:lnSpc>
                <a:spcPts val="640"/>
              </a:lnSpc>
              <a:spcBef>
                <a:spcPts val="1005"/>
              </a:spcBef>
            </a:pPr>
            <a:r>
              <a:rPr dirty="0" sz="550" spc="95">
                <a:solidFill>
                  <a:srgbClr val="858583"/>
                </a:solidFill>
                <a:latin typeface="Arial"/>
                <a:cs typeface="Arial"/>
              </a:rPr>
              <a:t>C.</a:t>
            </a:r>
            <a:endParaRPr sz="550">
              <a:latin typeface="Arial"/>
              <a:cs typeface="Arial"/>
            </a:endParaRPr>
          </a:p>
          <a:p>
            <a:pPr marL="49530">
              <a:lnSpc>
                <a:spcPts val="1060"/>
              </a:lnSpc>
            </a:pPr>
            <a:r>
              <a:rPr dirty="0" sz="900" spc="-20">
                <a:solidFill>
                  <a:srgbClr val="858583"/>
                </a:solidFill>
                <a:latin typeface="Arial"/>
                <a:cs typeface="Arial"/>
              </a:rPr>
              <a:t>'</a:t>
            </a:r>
            <a:r>
              <a:rPr dirty="0" baseline="46296" sz="900" spc="-30" b="1">
                <a:solidFill>
                  <a:srgbClr val="858583"/>
                </a:solidFill>
                <a:latin typeface="Times New Roman"/>
                <a:cs typeface="Times New Roman"/>
              </a:rPr>
              <a:t>N</a:t>
            </a:r>
            <a:r>
              <a:rPr dirty="0" sz="900" spc="-20">
                <a:solidFill>
                  <a:srgbClr val="858583"/>
                </a:solidFill>
                <a:latin typeface="Arial"/>
                <a:cs typeface="Arial"/>
              </a:rPr>
              <a:t>6</a:t>
            </a:r>
            <a:r>
              <a:rPr dirty="0" sz="900" spc="-20">
                <a:solidFill>
                  <a:srgbClr val="8EA87E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622852" y="3315558"/>
            <a:ext cx="565150" cy="895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700" spc="735">
                <a:solidFill>
                  <a:srgbClr val="5E9749"/>
                </a:solidFill>
                <a:latin typeface="Courier New"/>
                <a:cs typeface="Courier New"/>
              </a:rPr>
              <a:t>.</a:t>
            </a:r>
            <a:endParaRPr sz="5700">
              <a:latin typeface="Courier New"/>
              <a:cs typeface="Courier New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274034" y="4053977"/>
            <a:ext cx="876300" cy="3054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60"/>
              </a:spcBef>
            </a:pPr>
            <a:r>
              <a:rPr dirty="0" sz="600" spc="-25">
                <a:solidFill>
                  <a:srgbClr val="858583"/>
                </a:solidFill>
                <a:latin typeface="Times New Roman"/>
                <a:cs typeface="Times New Roman"/>
              </a:rPr>
              <a:t>n,,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900" spc="285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900" spc="-50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900" spc="150">
                <a:solidFill>
                  <a:srgbClr val="858583"/>
                </a:solidFill>
                <a:latin typeface="Times New Roman"/>
                <a:cs typeface="Times New Roman"/>
              </a:rPr>
              <a:t>Crystal</a:t>
            </a:r>
            <a:r>
              <a:rPr dirty="0" sz="900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900" spc="125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280092" y="4010720"/>
            <a:ext cx="11982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200">
                <a:solidFill>
                  <a:srgbClr val="8EA87E"/>
                </a:solidFill>
                <a:latin typeface="Times New Roman"/>
                <a:cs typeface="Times New Roman"/>
              </a:rPr>
              <a:t>Humboldt</a:t>
            </a:r>
            <a:r>
              <a:rPr dirty="0" sz="1100" spc="95">
                <a:solidFill>
                  <a:srgbClr val="8EA87E"/>
                </a:solidFill>
                <a:latin typeface="Times New Roman"/>
                <a:cs typeface="Times New Roman"/>
              </a:rPr>
              <a:t> </a:t>
            </a:r>
            <a:r>
              <a:rPr dirty="0" sz="950" spc="145" b="1">
                <a:solidFill>
                  <a:srgbClr val="8EA87E"/>
                </a:solidFill>
                <a:latin typeface="Arial"/>
                <a:cs typeface="Arial"/>
              </a:rPr>
              <a:t>Park</a:t>
            </a:r>
            <a:endParaRPr sz="95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3081063" y="3215306"/>
            <a:ext cx="1562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0" b="1">
                <a:solidFill>
                  <a:srgbClr val="858583"/>
                </a:solidFill>
                <a:latin typeface="Arial"/>
                <a:cs typeface="Arial"/>
              </a:rPr>
              <a:t>'!!!I</a:t>
            </a:r>
            <a:endParaRPr sz="8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2576177" y="3292404"/>
            <a:ext cx="118808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160">
                <a:solidFill>
                  <a:srgbClr val="8EA87E"/>
                </a:solidFill>
                <a:latin typeface="Arial"/>
                <a:cs typeface="Arial"/>
              </a:rPr>
              <a:t>Cermak</a:t>
            </a:r>
            <a:r>
              <a:rPr dirty="0" sz="950" spc="45">
                <a:solidFill>
                  <a:srgbClr val="8EA87E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A19EA1"/>
                </a:solidFill>
                <a:latin typeface="Arial"/>
                <a:cs typeface="Arial"/>
              </a:rPr>
              <a:t>Proch..1</a:t>
            </a:r>
            <a:r>
              <a:rPr dirty="0" sz="950" spc="135">
                <a:solidFill>
                  <a:srgbClr val="A19EA1"/>
                </a:solidFill>
                <a:latin typeface="Arial"/>
                <a:cs typeface="Arial"/>
              </a:rPr>
              <a:t> </a:t>
            </a:r>
            <a:r>
              <a:rPr dirty="0" sz="950" spc="-50">
                <a:solidFill>
                  <a:srgbClr val="A19EA1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4001602" y="3398763"/>
            <a:ext cx="161925" cy="347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75"/>
              </a:lnSpc>
              <a:spcBef>
                <a:spcPts val="100"/>
              </a:spcBef>
            </a:pPr>
            <a:r>
              <a:rPr dirty="0" sz="1050" spc="-25" b="1">
                <a:solidFill>
                  <a:srgbClr val="A19EA1"/>
                </a:solidFill>
                <a:latin typeface="Arial"/>
                <a:cs typeface="Arial"/>
              </a:rPr>
              <a:t>:z</a:t>
            </a:r>
            <a:endParaRPr sz="1050">
              <a:latin typeface="Arial"/>
              <a:cs typeface="Arial"/>
            </a:endParaRPr>
          </a:p>
          <a:p>
            <a:pPr marL="21590">
              <a:lnSpc>
                <a:spcPts val="515"/>
              </a:lnSpc>
            </a:pPr>
            <a:r>
              <a:rPr dirty="0" sz="500" spc="-10">
                <a:solidFill>
                  <a:srgbClr val="A19EA1"/>
                </a:solidFill>
                <a:latin typeface="Arial"/>
                <a:cs typeface="Arial"/>
              </a:rPr>
              <a:t>&lt;."")</a:t>
            </a:r>
            <a:endParaRPr sz="5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180"/>
              </a:spcBef>
            </a:pPr>
            <a:r>
              <a:rPr dirty="0" sz="550" spc="-20" b="1">
                <a:solidFill>
                  <a:srgbClr val="A19EA1"/>
                </a:solidFill>
                <a:latin typeface="Arial"/>
                <a:cs typeface="Arial"/>
              </a:rPr>
              <a:t>lfil</a:t>
            </a:r>
            <a:endParaRPr sz="55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4734120" y="3502835"/>
            <a:ext cx="16192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20">
                <a:solidFill>
                  <a:srgbClr val="B17B8C"/>
                </a:solidFill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4029188" y="3938943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 h="0">
                <a:moveTo>
                  <a:pt x="0" y="0"/>
                </a:moveTo>
                <a:lnTo>
                  <a:pt x="114414" y="0"/>
                </a:lnTo>
              </a:path>
            </a:pathLst>
          </a:custGeom>
          <a:ln w="12722">
            <a:solidFill>
              <a:srgbClr val="8585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4016488" y="3697236"/>
            <a:ext cx="1355090" cy="39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4659">
              <a:lnSpc>
                <a:spcPts val="1015"/>
              </a:lnSpc>
              <a:spcBef>
                <a:spcPts val="100"/>
              </a:spcBef>
            </a:pPr>
            <a:r>
              <a:rPr dirty="0" sz="900" spc="130">
                <a:solidFill>
                  <a:srgbClr val="A19EA1"/>
                </a:solidFill>
                <a:latin typeface="Arial"/>
                <a:cs typeface="Arial"/>
              </a:rPr>
              <a:t>Ascensron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890"/>
              </a:lnSpc>
              <a:tabLst>
                <a:tab pos="266700" algn="l"/>
              </a:tabLst>
            </a:pPr>
            <a:r>
              <a:rPr dirty="0" sz="850" spc="20">
                <a:solidFill>
                  <a:srgbClr val="858583"/>
                </a:solidFill>
                <a:latin typeface="Arial"/>
                <a:cs typeface="Arial"/>
              </a:rPr>
              <a:t>[</a:t>
            </a: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	</a:t>
            </a:r>
            <a:r>
              <a:rPr dirty="0" sz="850" spc="120">
                <a:solidFill>
                  <a:srgbClr val="A19EA1"/>
                </a:solidFill>
                <a:latin typeface="Arial"/>
                <a:cs typeface="Arial"/>
              </a:rPr>
              <a:t>Sa</a:t>
            </a:r>
            <a:r>
              <a:rPr dirty="0" sz="850" spc="120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850" spc="120">
                <a:solidFill>
                  <a:srgbClr val="A19EA1"/>
                </a:solidFill>
                <a:latin typeface="Arial"/>
                <a:cs typeface="Arial"/>
              </a:rPr>
              <a:t>nt.</a:t>
            </a:r>
            <a:r>
              <a:rPr dirty="0" sz="850" spc="110">
                <a:solidFill>
                  <a:srgbClr val="A19EA1"/>
                </a:solidFill>
                <a:latin typeface="Arial"/>
                <a:cs typeface="Arial"/>
              </a:rPr>
              <a:t> </a:t>
            </a:r>
            <a:r>
              <a:rPr dirty="0" sz="850" spc="50">
                <a:solidFill>
                  <a:srgbClr val="A19EA1"/>
                </a:solidFill>
                <a:latin typeface="Arial"/>
                <a:cs typeface="Arial"/>
              </a:rPr>
              <a:t>1::llz;aibeth</a:t>
            </a:r>
            <a:endParaRPr sz="850">
              <a:latin typeface="Arial"/>
              <a:cs typeface="Arial"/>
            </a:endParaRPr>
          </a:p>
          <a:p>
            <a:pPr marL="500380">
              <a:lnSpc>
                <a:spcPts val="1015"/>
              </a:lnSpc>
            </a:pPr>
            <a:r>
              <a:rPr dirty="0" sz="900" spc="180">
                <a:solidFill>
                  <a:srgbClr val="A19EA1"/>
                </a:solidFill>
                <a:latin typeface="Arial"/>
                <a:cs typeface="Arial"/>
              </a:rPr>
              <a:t>Hospital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2832707" y="4181712"/>
            <a:ext cx="244094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65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00" spc="-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180">
                <a:solidFill>
                  <a:srgbClr val="858583"/>
                </a:solidFill>
                <a:latin typeface="Arial"/>
                <a:cs typeface="Arial"/>
              </a:rPr>
              <a:t>Crystal</a:t>
            </a:r>
            <a:r>
              <a:rPr dirty="0" sz="800" spc="-7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215">
                <a:solidFill>
                  <a:srgbClr val="858583"/>
                </a:solidFill>
                <a:latin typeface="Arial"/>
                <a:cs typeface="Arial"/>
              </a:rPr>
              <a:t>SL</a:t>
            </a:r>
            <a:endParaRPr sz="800">
              <a:latin typeface="Arial"/>
              <a:cs typeface="Arial"/>
            </a:endParaRPr>
          </a:p>
          <a:p>
            <a:pPr marL="377825">
              <a:lnSpc>
                <a:spcPct val="100000"/>
              </a:lnSpc>
              <a:spcBef>
                <a:spcPts val="30"/>
              </a:spcBef>
            </a:pPr>
            <a:r>
              <a:rPr dirty="0" sz="1000" spc="130">
                <a:solidFill>
                  <a:srgbClr val="858583"/>
                </a:solidFill>
                <a:latin typeface="Times New Roman"/>
                <a:cs typeface="Times New Roman"/>
              </a:rPr>
              <a:t>WDivis.ion</a:t>
            </a:r>
            <a:r>
              <a:rPr dirty="0" sz="1000" spc="15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1000" spc="60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1000">
              <a:latin typeface="Times New Roman"/>
              <a:cs typeface="Times New Roman"/>
            </a:endParaRPr>
          </a:p>
          <a:p>
            <a:pPr marL="1284605">
              <a:lnSpc>
                <a:spcPct val="100000"/>
              </a:lnSpc>
              <a:spcBef>
                <a:spcPts val="565"/>
              </a:spcBef>
            </a:pPr>
            <a:r>
              <a:rPr dirty="0" sz="1000" spc="290">
                <a:solidFill>
                  <a:srgbClr val="A19EA1"/>
                </a:solidFill>
                <a:latin typeface="Arial"/>
                <a:cs typeface="Arial"/>
              </a:rPr>
              <a:t>WEST</a:t>
            </a:r>
            <a:r>
              <a:rPr dirty="0" sz="1000" spc="140">
                <a:solidFill>
                  <a:srgbClr val="A19EA1"/>
                </a:solidFill>
                <a:latin typeface="Arial"/>
                <a:cs typeface="Arial"/>
              </a:rPr>
              <a:t> </a:t>
            </a:r>
            <a:r>
              <a:rPr dirty="0" sz="1000" spc="110">
                <a:solidFill>
                  <a:srgbClr val="A19EA1"/>
                </a:solidFill>
                <a:latin typeface="Arial"/>
                <a:cs typeface="Arial"/>
              </a:rPr>
              <a:t>TO\t\r'N</a:t>
            </a:r>
            <a:endParaRPr sz="100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1819963" y="4654482"/>
            <a:ext cx="9201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50" spc="190">
                <a:solidFill>
                  <a:srgbClr val="A19EA1"/>
                </a:solidFill>
                <a:latin typeface="Arial"/>
                <a:cs typeface="Arial"/>
              </a:rPr>
              <a:t>Nor</a:t>
            </a:r>
            <a:r>
              <a:rPr dirty="0" sz="950" spc="-229">
                <a:solidFill>
                  <a:srgbClr val="A19EA1"/>
                </a:solidFill>
                <a:latin typeface="Arial"/>
                <a:cs typeface="Arial"/>
              </a:rPr>
              <a:t>w</a:t>
            </a:r>
            <a:r>
              <a:rPr dirty="0" baseline="16975" sz="2700" spc="-547">
                <a:solidFill>
                  <a:srgbClr val="B17B8C"/>
                </a:solidFill>
                <a:latin typeface="Arial"/>
                <a:cs typeface="Arial"/>
              </a:rPr>
              <a:t>+</a:t>
            </a:r>
            <a:r>
              <a:rPr dirty="0" sz="950" spc="190">
                <a:solidFill>
                  <a:srgbClr val="A19EA1"/>
                </a:solidFill>
                <a:latin typeface="Arial"/>
                <a:cs typeface="Arial"/>
              </a:rPr>
              <a:t>egia</a:t>
            </a:r>
            <a:r>
              <a:rPr dirty="0" sz="950" spc="190">
                <a:solidFill>
                  <a:srgbClr val="858583"/>
                </a:solidFill>
                <a:latin typeface="Arial"/>
                <a:cs typeface="Arial"/>
              </a:rPr>
              <a:t>n</a:t>
            </a:r>
            <a:endParaRPr sz="95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552672" y="4814603"/>
            <a:ext cx="1465580" cy="465455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950" spc="200">
                <a:solidFill>
                  <a:srgbClr val="858583"/>
                </a:solidFill>
                <a:latin typeface="Arial"/>
                <a:cs typeface="Arial"/>
              </a:rPr>
              <a:t>A</a:t>
            </a:r>
            <a:r>
              <a:rPr dirty="0" sz="950" spc="200">
                <a:solidFill>
                  <a:srgbClr val="A19EA1"/>
                </a:solidFill>
                <a:latin typeface="Arial"/>
                <a:cs typeface="Arial"/>
              </a:rPr>
              <a:t>merican</a:t>
            </a:r>
            <a:r>
              <a:rPr dirty="0" sz="950" spc="260">
                <a:solidFill>
                  <a:srgbClr val="A19EA1"/>
                </a:solidFill>
                <a:latin typeface="Arial"/>
                <a:cs typeface="Arial"/>
              </a:rPr>
              <a:t> </a:t>
            </a:r>
            <a:r>
              <a:rPr dirty="0" sz="950" spc="195">
                <a:solidFill>
                  <a:srgbClr val="A19EA1"/>
                </a:solidFill>
                <a:latin typeface="Arial"/>
                <a:cs typeface="Arial"/>
              </a:rPr>
              <a:t>Hos</a:t>
            </a:r>
            <a:r>
              <a:rPr dirty="0" sz="950" spc="195">
                <a:solidFill>
                  <a:srgbClr val="858583"/>
                </a:solidFill>
                <a:latin typeface="Arial"/>
                <a:cs typeface="Arial"/>
              </a:rPr>
              <a:t>pf</a:t>
            </a:r>
            <a:r>
              <a:rPr dirty="0" sz="950" spc="195">
                <a:solidFill>
                  <a:srgbClr val="A19EA1"/>
                </a:solidFill>
                <a:latin typeface="Arial"/>
                <a:cs typeface="Arial"/>
              </a:rPr>
              <a:t>tal</a:t>
            </a:r>
            <a:endParaRPr sz="950">
              <a:latin typeface="Arial"/>
              <a:cs typeface="Arial"/>
            </a:endParaRPr>
          </a:p>
          <a:p>
            <a:pPr marL="459105">
              <a:lnSpc>
                <a:spcPct val="100000"/>
              </a:lnSpc>
              <a:spcBef>
                <a:spcPts val="605"/>
              </a:spcBef>
            </a:pPr>
            <a:r>
              <a:rPr dirty="0" sz="900" spc="155">
                <a:solidFill>
                  <a:srgbClr val="858583"/>
                </a:solidFill>
                <a:latin typeface="Arial"/>
                <a:cs typeface="Arial"/>
              </a:rPr>
              <a:t>WWat</a:t>
            </a:r>
            <a:r>
              <a:rPr dirty="0" sz="900" spc="155">
                <a:solidFill>
                  <a:srgbClr val="A19EA1"/>
                </a:solidFill>
                <a:latin typeface="Arial"/>
                <a:cs typeface="Arial"/>
              </a:rPr>
              <a:t>t</a:t>
            </a:r>
            <a:r>
              <a:rPr dirty="0" sz="900" spc="155">
                <a:solidFill>
                  <a:srgbClr val="858583"/>
                </a:solidFill>
                <a:latin typeface="Arial"/>
                <a:cs typeface="Arial"/>
              </a:rPr>
              <a:t>onSt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5574195" y="3251182"/>
            <a:ext cx="75755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180" b="1">
                <a:solidFill>
                  <a:srgbClr val="A19EA1"/>
                </a:solidFill>
                <a:latin typeface="Arial"/>
                <a:cs typeface="Arial"/>
              </a:rPr>
              <a:t>ChoJ</a:t>
            </a:r>
            <a:r>
              <a:rPr dirty="0" sz="950" spc="100" b="1">
                <a:solidFill>
                  <a:srgbClr val="A19EA1"/>
                </a:solidFill>
                <a:latin typeface="Arial"/>
                <a:cs typeface="Arial"/>
              </a:rPr>
              <a:t> </a:t>
            </a:r>
            <a:r>
              <a:rPr dirty="0" sz="950" spc="155" b="1">
                <a:solidFill>
                  <a:srgbClr val="A19EA1"/>
                </a:solidFill>
                <a:latin typeface="Arial"/>
                <a:cs typeface="Arial"/>
              </a:rPr>
              <a:t>hop</a:t>
            </a:r>
            <a:endParaRPr sz="95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5701988" y="3425226"/>
            <a:ext cx="745490" cy="318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120"/>
              </a:lnSpc>
              <a:spcBef>
                <a:spcPts val="100"/>
              </a:spcBef>
            </a:pPr>
            <a:r>
              <a:rPr dirty="0" sz="950" spc="290">
                <a:solidFill>
                  <a:srgbClr val="A19EA1"/>
                </a:solidFill>
                <a:latin typeface="Arial"/>
                <a:cs typeface="Arial"/>
              </a:rPr>
              <a:t>WICKER</a:t>
            </a:r>
            <a:endParaRPr sz="950">
              <a:latin typeface="Arial"/>
              <a:cs typeface="Arial"/>
            </a:endParaRPr>
          </a:p>
          <a:p>
            <a:pPr algn="ctr" marR="4445">
              <a:lnSpc>
                <a:spcPts val="1180"/>
              </a:lnSpc>
            </a:pPr>
            <a:r>
              <a:rPr dirty="0" sz="1000" spc="229">
                <a:solidFill>
                  <a:srgbClr val="A19EA1"/>
                </a:solidFill>
                <a:latin typeface="Arial"/>
                <a:cs typeface="Arial"/>
              </a:rPr>
              <a:t>PARK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6544231" y="3890619"/>
            <a:ext cx="6692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30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3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A19EA1"/>
                </a:solidFill>
                <a:latin typeface="Arial"/>
                <a:cs typeface="Arial"/>
              </a:rPr>
              <a:t>E:</a:t>
            </a: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Llen</a:t>
            </a:r>
            <a:r>
              <a:rPr dirty="0" sz="850" spc="15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5701849" y="4124205"/>
            <a:ext cx="1581785" cy="320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60"/>
              </a:lnSpc>
              <a:spcBef>
                <a:spcPts val="100"/>
              </a:spcBef>
            </a:pPr>
            <a:r>
              <a:rPr dirty="0" sz="900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900" spc="19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900" spc="105">
                <a:solidFill>
                  <a:srgbClr val="858583"/>
                </a:solidFill>
                <a:latin typeface="Times New Roman"/>
                <a:cs typeface="Times New Roman"/>
              </a:rPr>
              <a:t>Cryst</a:t>
            </a:r>
            <a:r>
              <a:rPr dirty="0" sz="1000" spc="105">
                <a:solidFill>
                  <a:srgbClr val="858583"/>
                </a:solidFill>
                <a:latin typeface="Arial"/>
                <a:cs typeface="Arial"/>
              </a:rPr>
              <a:t>□</a:t>
            </a:r>
            <a:r>
              <a:rPr dirty="0" sz="900" spc="105">
                <a:solidFill>
                  <a:srgbClr val="A19EA1"/>
                </a:solidFill>
                <a:latin typeface="Times New Roman"/>
                <a:cs typeface="Times New Roman"/>
              </a:rPr>
              <a:t>l</a:t>
            </a:r>
            <a:r>
              <a:rPr dirty="0" sz="900" spc="150">
                <a:solidFill>
                  <a:srgbClr val="A19EA1"/>
                </a:solidFill>
                <a:latin typeface="Times New Roman"/>
                <a:cs typeface="Times New Roman"/>
              </a:rPr>
              <a:t> </a:t>
            </a:r>
            <a:r>
              <a:rPr dirty="0" sz="900" spc="65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900">
              <a:latin typeface="Times New Roman"/>
              <a:cs typeface="Times New Roman"/>
            </a:endParaRPr>
          </a:p>
          <a:p>
            <a:pPr marL="625475">
              <a:lnSpc>
                <a:spcPts val="1160"/>
              </a:lnSpc>
            </a:pPr>
            <a:r>
              <a:rPr dirty="0" sz="1000" spc="254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1000" spc="4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858583"/>
                </a:solidFill>
                <a:latin typeface="Arial"/>
                <a:cs typeface="Arial"/>
              </a:rPr>
              <a:t>Div</a:t>
            </a:r>
            <a:r>
              <a:rPr dirty="0" sz="1000">
                <a:solidFill>
                  <a:srgbClr val="A19EA1"/>
                </a:solidFill>
                <a:latin typeface="Arial"/>
                <a:cs typeface="Arial"/>
              </a:rPr>
              <a:t>ii</a:t>
            </a:r>
            <a:r>
              <a:rPr dirty="0" sz="1000">
                <a:solidFill>
                  <a:srgbClr val="858583"/>
                </a:solidFill>
                <a:latin typeface="Arial"/>
                <a:cs typeface="Arial"/>
              </a:rPr>
              <a:t>sLon</a:t>
            </a:r>
            <a:r>
              <a:rPr dirty="0" sz="1000" spc="45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858583"/>
                </a:solidFill>
                <a:latin typeface="Arial"/>
                <a:cs typeface="Arial"/>
              </a:rPr>
              <a:t>S</a:t>
            </a:r>
            <a:r>
              <a:rPr dirty="0" sz="950" spc="25" b="1">
                <a:solidFill>
                  <a:srgbClr val="A19EA1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5089854" y="5040994"/>
            <a:ext cx="81153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30" b="1">
                <a:solidFill>
                  <a:srgbClr val="858583"/>
                </a:solidFill>
                <a:latin typeface="Arial"/>
                <a:cs typeface="Arial"/>
              </a:rPr>
              <a:t>WWal'tonS</a:t>
            </a:r>
            <a:r>
              <a:rPr dirty="0" sz="850" spc="130" b="1">
                <a:solidFill>
                  <a:srgbClr val="A19EA1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4404028" y="5280180"/>
            <a:ext cx="1016635" cy="31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50" spc="254" b="1">
                <a:solidFill>
                  <a:srgbClr val="858583"/>
                </a:solidFill>
                <a:latin typeface="Arial"/>
                <a:cs typeface="Arial"/>
              </a:rPr>
              <a:t>U</a:t>
            </a:r>
            <a:r>
              <a:rPr dirty="0" sz="950" spc="254" b="1">
                <a:solidFill>
                  <a:srgbClr val="A19EA1"/>
                </a:solidFill>
                <a:latin typeface="Arial"/>
                <a:cs typeface="Arial"/>
              </a:rPr>
              <a:t>KRAINIAN</a:t>
            </a:r>
            <a:endParaRPr sz="950">
              <a:latin typeface="Arial"/>
              <a:cs typeface="Arial"/>
            </a:endParaRPr>
          </a:p>
          <a:p>
            <a:pPr algn="ctr" marL="30480">
              <a:lnSpc>
                <a:spcPct val="100000"/>
              </a:lnSpc>
              <a:spcBef>
                <a:spcPts val="15"/>
              </a:spcBef>
            </a:pPr>
            <a:r>
              <a:rPr dirty="0" sz="950" spc="260">
                <a:solidFill>
                  <a:srgbClr val="A19EA1"/>
                </a:solidFill>
                <a:latin typeface="Arial"/>
                <a:cs typeface="Arial"/>
              </a:rPr>
              <a:t>VlLLAGE</a:t>
            </a:r>
            <a:endParaRPr sz="950">
              <a:latin typeface="Arial"/>
              <a:cs typeface="Arial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7748251" y="4142272"/>
            <a:ext cx="26670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40" b="1">
                <a:solidFill>
                  <a:srgbClr val="7780BC"/>
                </a:solidFill>
                <a:latin typeface="Arial"/>
                <a:cs typeface="Arial"/>
              </a:rPr>
              <a:t>GI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7569763" y="4301813"/>
            <a:ext cx="58293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>
                <a:solidFill>
                  <a:srgbClr val="A19EA1"/>
                </a:solidFill>
                <a:latin typeface="Arial"/>
                <a:cs typeface="Arial"/>
              </a:rPr>
              <a:t>O</a:t>
            </a:r>
            <a:r>
              <a:rPr dirty="0" sz="900" spc="60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900" spc="60">
                <a:solidFill>
                  <a:srgbClr val="A19EA1"/>
                </a:solidFill>
                <a:latin typeface="Arial"/>
                <a:cs typeface="Arial"/>
              </a:rPr>
              <a:t>v</a:t>
            </a:r>
            <a:r>
              <a:rPr dirty="0" sz="900" spc="60">
                <a:solidFill>
                  <a:srgbClr val="858583"/>
                </a:solidFill>
                <a:latin typeface="Arial"/>
                <a:cs typeface="Arial"/>
              </a:rPr>
              <a:t>1</a:t>
            </a:r>
            <a:r>
              <a:rPr dirty="0" sz="900" spc="60">
                <a:solidFill>
                  <a:srgbClr val="A19EA1"/>
                </a:solidFill>
                <a:latin typeface="Arial"/>
                <a:cs typeface="Arial"/>
              </a:rPr>
              <a:t>s</a:t>
            </a:r>
            <a:r>
              <a:rPr dirty="0" sz="900" spc="60">
                <a:solidFill>
                  <a:srgbClr val="858583"/>
                </a:solidFill>
                <a:latin typeface="Arial"/>
                <a:cs typeface="Arial"/>
              </a:rPr>
              <a:t>1</a:t>
            </a:r>
            <a:r>
              <a:rPr dirty="0" sz="900" spc="60">
                <a:solidFill>
                  <a:srgbClr val="A19EA1"/>
                </a:solidFill>
                <a:latin typeface="Arial"/>
                <a:cs typeface="Arial"/>
              </a:rPr>
              <a:t>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651551" y="5629286"/>
            <a:ext cx="1701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 b="1">
                <a:solidFill>
                  <a:srgbClr val="858583"/>
                </a:solidFill>
                <a:latin typeface="Arial"/>
                <a:cs typeface="Arial"/>
              </a:rPr>
              <a:t>:z: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658104" y="5767199"/>
            <a:ext cx="11303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25">
                <a:solidFill>
                  <a:srgbClr val="858583"/>
                </a:solidFill>
                <a:latin typeface="Arial"/>
                <a:cs typeface="Arial"/>
              </a:rPr>
              <a:t>U'l</a:t>
            </a:r>
            <a:endParaRPr sz="65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627918" y="5799006"/>
            <a:ext cx="15176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5">
                <a:solidFill>
                  <a:srgbClr val="858583"/>
                </a:solidFill>
                <a:latin typeface="Arial"/>
                <a:cs typeface="Arial"/>
              </a:rPr>
              <a:t>=</a:t>
            </a:r>
            <a:r>
              <a:rPr dirty="0" baseline="6172" sz="675" spc="-157">
                <a:solidFill>
                  <a:srgbClr val="858583"/>
                </a:solidFill>
                <a:latin typeface="Arial"/>
                <a:cs typeface="Arial"/>
              </a:rPr>
              <a:t>D.J</a:t>
            </a:r>
            <a:endParaRPr baseline="6172" sz="675">
              <a:latin typeface="Arial"/>
              <a:cs typeface="Arial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675470" y="5932084"/>
            <a:ext cx="10223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25">
                <a:solidFill>
                  <a:srgbClr val="858583"/>
                </a:solidFill>
                <a:latin typeface="Times New Roman"/>
                <a:cs typeface="Times New Roman"/>
              </a:rPr>
              <a:t>c::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673785" y="5979157"/>
            <a:ext cx="1238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858583"/>
                </a:solidFill>
                <a:latin typeface="Arial"/>
                <a:cs typeface="Arial"/>
              </a:rPr>
              <a:t>a: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1074807" y="5541246"/>
            <a:ext cx="176530" cy="388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15"/>
              </a:lnSpc>
              <a:spcBef>
                <a:spcPts val="100"/>
              </a:spcBef>
            </a:pPr>
            <a:r>
              <a:rPr dirty="0" sz="950" spc="-25">
                <a:solidFill>
                  <a:srgbClr val="858583"/>
                </a:solidFill>
                <a:latin typeface="Arial"/>
                <a:cs typeface="Arial"/>
              </a:rPr>
              <a:t>:z</a:t>
            </a:r>
            <a:endParaRPr sz="950">
              <a:latin typeface="Arial"/>
              <a:cs typeface="Arial"/>
            </a:endParaRPr>
          </a:p>
          <a:p>
            <a:pPr marL="13335">
              <a:lnSpc>
                <a:spcPts val="830"/>
              </a:lnSpc>
            </a:pPr>
            <a:r>
              <a:rPr dirty="0" sz="850" spc="-10">
                <a:solidFill>
                  <a:srgbClr val="858583"/>
                </a:solidFill>
                <a:latin typeface="Arial"/>
                <a:cs typeface="Arial"/>
              </a:rPr>
              <a:t>:,:::</a:t>
            </a:r>
            <a:endParaRPr sz="850">
              <a:latin typeface="Arial"/>
              <a:cs typeface="Arial"/>
            </a:endParaRPr>
          </a:p>
          <a:p>
            <a:pPr marL="20320" marR="55880">
              <a:lnSpc>
                <a:spcPct val="78100"/>
              </a:lnSpc>
              <a:spcBef>
                <a:spcPts val="65"/>
              </a:spcBef>
            </a:pPr>
            <a:r>
              <a:rPr dirty="0" sz="500" spc="-25">
                <a:solidFill>
                  <a:srgbClr val="858583"/>
                </a:solidFill>
                <a:latin typeface="Arial"/>
                <a:cs typeface="Arial"/>
              </a:rPr>
              <a:t>CD</a:t>
            </a:r>
            <a:r>
              <a:rPr dirty="0" sz="500" spc="50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500" spc="-25">
                <a:solidFill>
                  <a:srgbClr val="858583"/>
                </a:solidFill>
                <a:latin typeface="Arial"/>
                <a:cs typeface="Arial"/>
              </a:rPr>
              <a:t>CL</a:t>
            </a:r>
            <a:endParaRPr sz="500">
              <a:latin typeface="Arial"/>
              <a:cs typeface="Arial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1081386" y="5882720"/>
            <a:ext cx="165735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45">
                <a:solidFill>
                  <a:srgbClr val="858583"/>
                </a:solidFill>
                <a:latin typeface="Arial"/>
                <a:cs typeface="Arial"/>
              </a:rPr>
              <a:t>'!:::!</a:t>
            </a:r>
            <a:r>
              <a:rPr dirty="0" sz="750" spc="-45">
                <a:solidFill>
                  <a:srgbClr val="A19EA1"/>
                </a:solidFill>
                <a:latin typeface="Arial"/>
                <a:cs typeface="Arial"/>
              </a:rPr>
              <a:t>.</a:t>
            </a:r>
            <a:endParaRPr sz="750">
              <a:latin typeface="Arial"/>
              <a:cs typeface="Arial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1089796" y="5956766"/>
            <a:ext cx="9271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5">
                <a:solidFill>
                  <a:srgbClr val="858583"/>
                </a:solidFill>
                <a:latin typeface="Arial"/>
                <a:cs typeface="Arial"/>
              </a:rPr>
              <a:t>n;,</a:t>
            </a:r>
            <a:endParaRPr sz="600">
              <a:latin typeface="Arial"/>
              <a:cs typeface="Arial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1103068" y="6146586"/>
            <a:ext cx="882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80">
                <a:solidFill>
                  <a:srgbClr val="858583"/>
                </a:solidFill>
                <a:latin typeface="Times New Roman"/>
                <a:cs typeface="Times New Roman"/>
              </a:rPr>
              <a:t>m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249435" y="6354728"/>
            <a:ext cx="1873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 b="1">
                <a:solidFill>
                  <a:srgbClr val="858583"/>
                </a:solidFill>
                <a:latin typeface="Arial"/>
                <a:cs typeface="Arial"/>
              </a:rPr>
              <a:t>:z: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249435" y="6464650"/>
            <a:ext cx="1485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 b="1">
                <a:solidFill>
                  <a:srgbClr val="A19EA1"/>
                </a:solidFill>
                <a:latin typeface="Arial"/>
                <a:cs typeface="Arial"/>
              </a:rPr>
              <a:t>:c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239481" y="6586024"/>
            <a:ext cx="6794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50">
                <a:solidFill>
                  <a:srgbClr val="858583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227757" y="6635897"/>
            <a:ext cx="9906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50">
                <a:solidFill>
                  <a:srgbClr val="858583"/>
                </a:solidFill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276704" y="6746329"/>
            <a:ext cx="11874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858583"/>
                </a:solidFill>
                <a:latin typeface="Arial"/>
                <a:cs typeface="Arial"/>
              </a:rPr>
              <a:t>CJ</a:t>
            </a:r>
            <a:endParaRPr sz="550">
              <a:latin typeface="Arial"/>
              <a:cs typeface="Arial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275051" y="6823172"/>
            <a:ext cx="12509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10">
                <a:solidFill>
                  <a:srgbClr val="858583"/>
                </a:solidFill>
                <a:latin typeface="Arial"/>
                <a:cs typeface="Arial"/>
              </a:rPr>
              <a:t>::::;i</a:t>
            </a:r>
            <a:endParaRPr sz="450">
              <a:latin typeface="Arial"/>
              <a:cs typeface="Arial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273590" y="6998490"/>
            <a:ext cx="13589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858583"/>
                </a:solidFill>
                <a:latin typeface="Arial"/>
                <a:cs typeface="Arial"/>
              </a:rPr>
              <a:t>«&gt;</a:t>
            </a:r>
            <a:endParaRPr sz="800">
              <a:latin typeface="Arial"/>
              <a:cs typeface="Arial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2334827" y="5447863"/>
            <a:ext cx="18415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50">
                <a:solidFill>
                  <a:srgbClr val="B38C80"/>
                </a:solidFill>
                <a:latin typeface="Times New Roman"/>
                <a:cs typeface="Times New Roman"/>
              </a:rPr>
              <a:t>"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2158686" y="5636410"/>
            <a:ext cx="51371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85">
                <a:solidFill>
                  <a:srgbClr val="A19EA1"/>
                </a:solidFill>
                <a:latin typeface="Arial"/>
                <a:cs typeface="Arial"/>
              </a:rPr>
              <a:t>Taco</a:t>
            </a:r>
            <a:r>
              <a:rPr dirty="0" sz="850" spc="-30">
                <a:solidFill>
                  <a:srgbClr val="A19EA1"/>
                </a:solidFill>
                <a:latin typeface="Arial"/>
                <a:cs typeface="Arial"/>
              </a:rPr>
              <a:t> </a:t>
            </a:r>
            <a:r>
              <a:rPr dirty="0" sz="850" spc="125">
                <a:solidFill>
                  <a:srgbClr val="A19EA1"/>
                </a:solidFill>
                <a:latin typeface="Arial"/>
                <a:cs typeface="Arial"/>
              </a:rPr>
              <a:t>e</a:t>
            </a:r>
            <a:r>
              <a:rPr dirty="0" sz="850" spc="125">
                <a:solidFill>
                  <a:srgbClr val="858583"/>
                </a:solidFill>
                <a:latin typeface="Arial"/>
                <a:cs typeface="Arial"/>
              </a:rPr>
              <a:t>l</a:t>
            </a:r>
            <a:endParaRPr sz="850">
              <a:latin typeface="Arial"/>
              <a:cs typeface="Arial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2020882" y="5755495"/>
            <a:ext cx="78803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05">
                <a:solidFill>
                  <a:srgbClr val="A19EA1"/>
                </a:solidFill>
                <a:latin typeface="Arial"/>
                <a:cs typeface="Arial"/>
              </a:rPr>
              <a:t>Jal</a:t>
            </a:r>
            <a:r>
              <a:rPr dirty="0" sz="850" spc="105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850" spc="105">
                <a:solidFill>
                  <a:srgbClr val="A19EA1"/>
                </a:solidFill>
                <a:latin typeface="Arial"/>
                <a:cs typeface="Arial"/>
              </a:rPr>
              <a:t>scien!..e</a:t>
            </a:r>
            <a:endParaRPr sz="850">
              <a:latin typeface="Arial"/>
              <a:cs typeface="Arial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3015465" y="5489083"/>
            <a:ext cx="11049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32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1000" spc="-14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1000" spc="90">
                <a:solidFill>
                  <a:srgbClr val="858583"/>
                </a:solidFill>
                <a:latin typeface="Arial"/>
                <a:cs typeface="Arial"/>
              </a:rPr>
              <a:t>Chic.ago</a:t>
            </a:r>
            <a:r>
              <a:rPr dirty="0" sz="1000" spc="2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858583"/>
                </a:solidFill>
                <a:latin typeface="Arial"/>
                <a:cs typeface="Arial"/>
              </a:rPr>
              <a:t>A've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6357659" y="4478911"/>
            <a:ext cx="16573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>
                <a:solidFill>
                  <a:srgbClr val="858583"/>
                </a:solidFill>
                <a:latin typeface="Times New Roman"/>
                <a:cs typeface="Times New Roman"/>
              </a:rPr>
              <a:t>=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6790525" y="4534635"/>
            <a:ext cx="12890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 b="1">
                <a:solidFill>
                  <a:srgbClr val="A19EA1"/>
                </a:solidFill>
                <a:latin typeface="Arial"/>
                <a:cs typeface="Arial"/>
              </a:rPr>
              <a:t>z: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6369056" y="4681709"/>
            <a:ext cx="161290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90">
                <a:solidFill>
                  <a:srgbClr val="858583"/>
                </a:solidFill>
                <a:latin typeface="Arial"/>
                <a:cs typeface="Arial"/>
              </a:rPr>
              <a:t>-</a:t>
            </a:r>
            <a:r>
              <a:rPr dirty="0" sz="650" spc="45">
                <a:solidFill>
                  <a:srgbClr val="858583"/>
                </a:solidFill>
                <a:latin typeface="Arial"/>
                <a:cs typeface="Arial"/>
              </a:rPr>
              <a:t>;;:</a:t>
            </a:r>
            <a:endParaRPr sz="650">
              <a:latin typeface="Arial"/>
              <a:cs typeface="Arial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7210846" y="4566696"/>
            <a:ext cx="166370" cy="271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ts val="1210"/>
              </a:lnSpc>
              <a:spcBef>
                <a:spcPts val="100"/>
              </a:spcBef>
            </a:pPr>
            <a:r>
              <a:rPr dirty="0" sz="1050" spc="-50">
                <a:solidFill>
                  <a:srgbClr val="858583"/>
                </a:solidFill>
                <a:latin typeface="Times New Roman"/>
                <a:cs typeface="Times New Roman"/>
              </a:rPr>
              <a:t>z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730"/>
              </a:lnSpc>
            </a:pPr>
            <a:r>
              <a:rPr dirty="0" sz="650" spc="-10">
                <a:solidFill>
                  <a:srgbClr val="858583"/>
                </a:solidFill>
                <a:latin typeface="Arial"/>
                <a:cs typeface="Arial"/>
              </a:rPr>
              <a:t>::::i:</a:t>
            </a:r>
            <a:endParaRPr sz="650">
              <a:latin typeface="Arial"/>
              <a:cs typeface="Arial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6363965" y="4734889"/>
            <a:ext cx="16129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858583"/>
                </a:solidFill>
                <a:latin typeface="Times New Roman"/>
                <a:cs typeface="Times New Roman"/>
              </a:rPr>
              <a:t>:::.,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6367422" y="4835143"/>
            <a:ext cx="1854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25">
                <a:solidFill>
                  <a:srgbClr val="A19EA1"/>
                </a:solidFill>
                <a:latin typeface="Times New Roman"/>
                <a:cs typeface="Times New Roman"/>
              </a:rPr>
              <a:t>g..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6373614" y="4929799"/>
            <a:ext cx="1320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0">
                <a:solidFill>
                  <a:srgbClr val="858583"/>
                </a:solidFill>
                <a:latin typeface="Arial"/>
                <a:cs typeface="Arial"/>
              </a:rPr>
              <a:t>m.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6758578" y="4566696"/>
            <a:ext cx="218440" cy="648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910">
              <a:lnSpc>
                <a:spcPts val="2340"/>
              </a:lnSpc>
              <a:spcBef>
                <a:spcPts val="100"/>
              </a:spcBef>
            </a:pPr>
            <a:r>
              <a:rPr dirty="0" sz="1950" spc="-1090">
                <a:solidFill>
                  <a:srgbClr val="858583"/>
                </a:solidFill>
                <a:latin typeface="Times New Roman"/>
                <a:cs typeface="Times New Roman"/>
              </a:rPr>
              <a:t>=</a:t>
            </a:r>
            <a:r>
              <a:rPr dirty="0" sz="400" spc="-5">
                <a:solidFill>
                  <a:srgbClr val="858583"/>
                </a:solidFill>
                <a:latin typeface="Arial"/>
                <a:cs typeface="Arial"/>
              </a:rPr>
              <a:t>CJ</a:t>
            </a:r>
            <a:endParaRPr sz="400">
              <a:latin typeface="Arial"/>
              <a:cs typeface="Arial"/>
            </a:endParaRPr>
          </a:p>
          <a:p>
            <a:pPr marL="38100">
              <a:lnSpc>
                <a:spcPts val="660"/>
              </a:lnSpc>
            </a:pPr>
            <a:r>
              <a:rPr dirty="0" sz="550" spc="-50">
                <a:solidFill>
                  <a:srgbClr val="858583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  <a:p>
            <a:pPr marL="53340">
              <a:lnSpc>
                <a:spcPct val="100000"/>
              </a:lnSpc>
              <a:spcBef>
                <a:spcPts val="409"/>
              </a:spcBef>
            </a:pPr>
            <a:r>
              <a:rPr dirty="0" sz="1250" spc="-160">
                <a:solidFill>
                  <a:srgbClr val="A19EA1"/>
                </a:solidFill>
                <a:latin typeface="Times New Roman"/>
                <a:cs typeface="Times New Roman"/>
              </a:rPr>
              <a:t>.</a:t>
            </a:r>
            <a:r>
              <a:rPr dirty="0" baseline="25641" sz="975" spc="-240">
                <a:solidFill>
                  <a:srgbClr val="858583"/>
                </a:solidFill>
                <a:latin typeface="Arial"/>
                <a:cs typeface="Arial"/>
              </a:rPr>
              <a:t>IA</a:t>
            </a:r>
            <a:r>
              <a:rPr dirty="0" sz="1250" spc="-160">
                <a:solidFill>
                  <a:srgbClr val="A19EA1"/>
                </a:solidFill>
                <a:latin typeface="Times New Roman"/>
                <a:cs typeface="Times New Roman"/>
              </a:rPr>
              <a:t>.....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7196316" y="5101045"/>
            <a:ext cx="15557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65">
                <a:solidFill>
                  <a:srgbClr val="858583"/>
                </a:solidFill>
                <a:latin typeface="Arial"/>
                <a:cs typeface="Arial"/>
              </a:rPr>
              <a:t>l.Cl</a:t>
            </a:r>
            <a:endParaRPr sz="450">
              <a:latin typeface="Arial"/>
              <a:cs typeface="Arial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6351080" y="5046999"/>
            <a:ext cx="199390" cy="43434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5"/>
              </a:spcBef>
            </a:pPr>
            <a:r>
              <a:rPr dirty="0" sz="750" spc="-114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baseline="-31746" sz="1050" spc="-172">
                <a:solidFill>
                  <a:srgbClr val="858583"/>
                </a:solidFill>
                <a:latin typeface="Arial"/>
                <a:cs typeface="Arial"/>
              </a:rPr>
              <a:t>-</a:t>
            </a:r>
            <a:r>
              <a:rPr dirty="0" sz="750" spc="-20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baseline="-31746" sz="1050" spc="-30">
                <a:solidFill>
                  <a:srgbClr val="858583"/>
                </a:solidFill>
                <a:latin typeface="Arial"/>
                <a:cs typeface="Arial"/>
              </a:rPr>
              <a:t>,</a:t>
            </a:r>
            <a:r>
              <a:rPr dirty="0" sz="750" spc="-20">
                <a:solidFill>
                  <a:srgbClr val="858583"/>
                </a:solidFill>
                <a:latin typeface="Arial"/>
                <a:cs typeface="Arial"/>
              </a:rPr>
              <a:t>,"</a:t>
            </a:r>
            <a:endParaRPr sz="750">
              <a:latin typeface="Arial"/>
              <a:cs typeface="Arial"/>
            </a:endParaRPr>
          </a:p>
          <a:p>
            <a:pPr marL="45720">
              <a:lnSpc>
                <a:spcPct val="100000"/>
              </a:lnSpc>
              <a:spcBef>
                <a:spcPts val="509"/>
              </a:spcBef>
            </a:pPr>
            <a:r>
              <a:rPr dirty="0" sz="1250" spc="-60">
                <a:solidFill>
                  <a:srgbClr val="858583"/>
                </a:solidFill>
                <a:latin typeface="Arial"/>
                <a:cs typeface="Arial"/>
              </a:rPr>
              <a:t>....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9" name="object 139" descr=""/>
          <p:cNvSpPr txBox="1"/>
          <p:nvPr/>
        </p:nvSpPr>
        <p:spPr>
          <a:xfrm>
            <a:off x="7197651" y="4928003"/>
            <a:ext cx="430530" cy="52197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0"/>
              </a:spcBef>
            </a:pPr>
            <a:r>
              <a:rPr dirty="0" sz="1150" spc="-10">
                <a:solidFill>
                  <a:srgbClr val="858583"/>
                </a:solidFill>
                <a:latin typeface="Times New Roman"/>
                <a:cs typeface="Times New Roman"/>
              </a:rPr>
              <a:t>ii.I"</a:t>
            </a:r>
            <a:endParaRPr sz="1150">
              <a:latin typeface="Times New Roman"/>
              <a:cs typeface="Times New Roman"/>
            </a:endParaRPr>
          </a:p>
          <a:p>
            <a:pPr marL="38735">
              <a:lnSpc>
                <a:spcPct val="100000"/>
              </a:lnSpc>
              <a:spcBef>
                <a:spcPts val="95"/>
              </a:spcBef>
            </a:pPr>
            <a:r>
              <a:rPr dirty="0" baseline="24691" sz="675" spc="240">
                <a:solidFill>
                  <a:srgbClr val="858583"/>
                </a:solidFill>
                <a:latin typeface="Arial"/>
                <a:cs typeface="Arial"/>
              </a:rPr>
              <a:t>&lt;D</a:t>
            </a:r>
            <a:r>
              <a:rPr dirty="0" baseline="24691" sz="675" spc="315">
                <a:solidFill>
                  <a:srgbClr val="858583"/>
                </a:solidFill>
                <a:latin typeface="Arial"/>
                <a:cs typeface="Arial"/>
              </a:rPr>
              <a:t>  </a:t>
            </a:r>
            <a:r>
              <a:rPr dirty="0" sz="900" spc="-20">
                <a:solidFill>
                  <a:srgbClr val="858583"/>
                </a:solidFill>
                <a:latin typeface="Arial"/>
                <a:cs typeface="Arial"/>
              </a:rPr>
              <a:t>::z.</a:t>
            </a:r>
            <a:endParaRPr sz="900">
              <a:latin typeface="Arial"/>
              <a:cs typeface="Arial"/>
            </a:endParaRPr>
          </a:p>
          <a:p>
            <a:pPr marL="51435">
              <a:lnSpc>
                <a:spcPct val="100000"/>
              </a:lnSpc>
              <a:spcBef>
                <a:spcPts val="570"/>
              </a:spcBef>
            </a:pPr>
            <a:r>
              <a:rPr dirty="0" sz="550" spc="-25" b="1">
                <a:solidFill>
                  <a:srgbClr val="858583"/>
                </a:solidFill>
                <a:latin typeface="Arial"/>
                <a:cs typeface="Arial"/>
              </a:rPr>
              <a:t>rt&gt;</a:t>
            </a:r>
            <a:endParaRPr sz="550">
              <a:latin typeface="Arial"/>
              <a:cs typeface="Arial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8408529" y="4798757"/>
            <a:ext cx="1230630" cy="4641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72390">
              <a:lnSpc>
                <a:spcPts val="1425"/>
              </a:lnSpc>
              <a:spcBef>
                <a:spcPts val="100"/>
              </a:spcBef>
            </a:pPr>
            <a:r>
              <a:rPr dirty="0" sz="1350" spc="-290">
                <a:solidFill>
                  <a:srgbClr val="93695D"/>
                </a:solidFill>
                <a:latin typeface="Arial"/>
                <a:cs typeface="Arial"/>
              </a:rPr>
              <a:t>:a</a:t>
            </a:r>
            <a:endParaRPr sz="1350">
              <a:latin typeface="Arial"/>
              <a:cs typeface="Arial"/>
            </a:endParaRPr>
          </a:p>
          <a:p>
            <a:pPr algn="ctr">
              <a:lnSpc>
                <a:spcPts val="915"/>
              </a:lnSpc>
            </a:pPr>
            <a:r>
              <a:rPr dirty="0" sz="950" spc="150" b="1">
                <a:solidFill>
                  <a:srgbClr val="B38C80"/>
                </a:solidFill>
                <a:latin typeface="Arial"/>
                <a:cs typeface="Arial"/>
              </a:rPr>
              <a:t>Polish </a:t>
            </a:r>
            <a:r>
              <a:rPr dirty="0" sz="950" spc="180" b="1">
                <a:solidFill>
                  <a:srgbClr val="B38C80"/>
                </a:solidFill>
                <a:latin typeface="Arial"/>
                <a:cs typeface="Arial"/>
              </a:rPr>
              <a:t>Mu-</a:t>
            </a:r>
            <a:r>
              <a:rPr dirty="0" sz="950" spc="165" b="1">
                <a:solidFill>
                  <a:srgbClr val="B38C80"/>
                </a:solidFill>
                <a:latin typeface="Arial"/>
                <a:cs typeface="Arial"/>
              </a:rPr>
              <a:t>;eum</a:t>
            </a:r>
            <a:endParaRPr sz="950">
              <a:latin typeface="Arial"/>
              <a:cs typeface="Arial"/>
            </a:endParaRPr>
          </a:p>
          <a:p>
            <a:pPr algn="ctr" marL="1905">
              <a:lnSpc>
                <a:spcPts val="1110"/>
              </a:lnSpc>
            </a:pPr>
            <a:r>
              <a:rPr dirty="0" sz="950" spc="215">
                <a:solidFill>
                  <a:srgbClr val="B38C80"/>
                </a:solidFill>
                <a:latin typeface="Arial"/>
                <a:cs typeface="Arial"/>
              </a:rPr>
              <a:t>ofAmenc-</a:t>
            </a:r>
            <a:r>
              <a:rPr dirty="0" sz="950" spc="175">
                <a:solidFill>
                  <a:srgbClr val="B38C80"/>
                </a:solidFill>
                <a:latin typeface="Arial"/>
                <a:cs typeface="Arial"/>
              </a:rPr>
              <a:t>a</a:t>
            </a:r>
            <a:endParaRPr sz="950">
              <a:latin typeface="Arial"/>
              <a:cs typeface="Arial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2035888" y="6438442"/>
            <a:ext cx="1803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858583"/>
                </a:solidFill>
                <a:latin typeface="Arial"/>
                <a:cs typeface="Arial"/>
              </a:rPr>
              <a:t>:a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1588973" y="6579154"/>
            <a:ext cx="1091565" cy="40957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ctr" marL="12065" marR="5080">
              <a:lnSpc>
                <a:spcPct val="80000"/>
              </a:lnSpc>
              <a:spcBef>
                <a:spcPts val="340"/>
              </a:spcBef>
            </a:pPr>
            <a:r>
              <a:rPr dirty="0" sz="1000" spc="145">
                <a:solidFill>
                  <a:srgbClr val="A19EA1"/>
                </a:solidFill>
                <a:latin typeface="Times New Roman"/>
                <a:cs typeface="Times New Roman"/>
              </a:rPr>
              <a:t>Chicago</a:t>
            </a:r>
            <a:r>
              <a:rPr dirty="0" sz="1000" spc="45">
                <a:solidFill>
                  <a:srgbClr val="A19EA1"/>
                </a:solidFill>
                <a:latin typeface="Times New Roman"/>
                <a:cs typeface="Times New Roman"/>
              </a:rPr>
              <a:t> </a:t>
            </a:r>
            <a:r>
              <a:rPr dirty="0" sz="1000" spc="155">
                <a:solidFill>
                  <a:srgbClr val="A19EA1"/>
                </a:solidFill>
                <a:latin typeface="Times New Roman"/>
                <a:cs typeface="Times New Roman"/>
              </a:rPr>
              <a:t>Center </a:t>
            </a:r>
            <a:r>
              <a:rPr dirty="0" sz="1000" spc="145">
                <a:solidFill>
                  <a:srgbClr val="A19EA1"/>
                </a:solidFill>
                <a:latin typeface="Times New Roman"/>
                <a:cs typeface="Times New Roman"/>
              </a:rPr>
              <a:t>for</a:t>
            </a:r>
            <a:r>
              <a:rPr dirty="0" sz="1000" spc="120">
                <a:solidFill>
                  <a:srgbClr val="A19EA1"/>
                </a:solidFill>
                <a:latin typeface="Times New Roman"/>
                <a:cs typeface="Times New Roman"/>
              </a:rPr>
              <a:t> </a:t>
            </a:r>
            <a:r>
              <a:rPr dirty="0" sz="1000" spc="150">
                <a:solidFill>
                  <a:srgbClr val="A19EA1"/>
                </a:solidFill>
                <a:latin typeface="Times New Roman"/>
                <a:cs typeface="Times New Roman"/>
              </a:rPr>
              <a:t>Green </a:t>
            </a:r>
            <a:r>
              <a:rPr dirty="0" sz="900" spc="240">
                <a:solidFill>
                  <a:srgbClr val="A19EA1"/>
                </a:solidFill>
                <a:latin typeface="Times New Roman"/>
                <a:cs typeface="Times New Roman"/>
              </a:rPr>
              <a:t>Tedmology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5504592" y="6480172"/>
            <a:ext cx="15049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290">
                <a:solidFill>
                  <a:srgbClr val="A19EA1"/>
                </a:solidFill>
                <a:latin typeface="Times New Roman"/>
                <a:cs typeface="Times New Roman"/>
              </a:rPr>
              <a:t>B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694991" y="7162612"/>
            <a:ext cx="1828164" cy="941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40"/>
              </a:lnSpc>
              <a:spcBef>
                <a:spcPts val="100"/>
              </a:spcBef>
            </a:pPr>
            <a:r>
              <a:rPr dirty="0" sz="950" spc="180">
                <a:solidFill>
                  <a:srgbClr val="858583"/>
                </a:solidFill>
                <a:latin typeface="Times New Roman"/>
                <a:cs typeface="Times New Roman"/>
              </a:rPr>
              <a:t>WWalnutSt</a:t>
            </a:r>
            <a:endParaRPr sz="950">
              <a:latin typeface="Times New Roman"/>
              <a:cs typeface="Times New Roman"/>
            </a:endParaRPr>
          </a:p>
          <a:p>
            <a:pPr marL="288290">
              <a:lnSpc>
                <a:spcPts val="2740"/>
              </a:lnSpc>
            </a:pPr>
            <a:r>
              <a:rPr dirty="0" u="heavy" sz="2450" spc="-420">
                <a:solidFill>
                  <a:srgbClr val="A19EA1"/>
                </a:solidFill>
                <a:uFill>
                  <a:solidFill>
                    <a:srgbClr val="A19EA1"/>
                  </a:solidFill>
                </a:uFill>
                <a:latin typeface="Times New Roman"/>
                <a:cs typeface="Times New Roman"/>
              </a:rPr>
              <a:t>K</a:t>
            </a:r>
            <a:r>
              <a:rPr dirty="0" u="heavy" sz="2450" spc="-420">
                <a:solidFill>
                  <a:srgbClr val="7780BC"/>
                </a:solidFill>
                <a:uFill>
                  <a:solidFill>
                    <a:srgbClr val="A19EA1"/>
                  </a:solidFill>
                </a:uFill>
                <a:latin typeface="Times New Roman"/>
                <a:cs typeface="Times New Roman"/>
              </a:rPr>
              <a:t>la</a:t>
            </a:r>
            <a:r>
              <a:rPr dirty="0" u="heavy" sz="2450" spc="-420">
                <a:solidFill>
                  <a:srgbClr val="A19EA1"/>
                </a:solidFill>
                <a:uFill>
                  <a:solidFill>
                    <a:srgbClr val="A19EA1"/>
                  </a:solidFill>
                </a:uFill>
                <a:latin typeface="Times New Roman"/>
                <a:cs typeface="Times New Roman"/>
              </a:rPr>
              <a:t>·</a:t>
            </a:r>
            <a:r>
              <a:rPr dirty="0" u="heavy" sz="2450" spc="-420">
                <a:solidFill>
                  <a:srgbClr val="7780BC"/>
                </a:solidFill>
                <a:uFill>
                  <a:solidFill>
                    <a:srgbClr val="A19EA1"/>
                  </a:solidFill>
                </a:uFill>
                <a:latin typeface="Times New Roman"/>
                <a:cs typeface="Times New Roman"/>
              </a:rPr>
              <a:t>!</a:t>
            </a:r>
            <a:r>
              <a:rPr dirty="0" u="heavy" sz="2450" spc="-420">
                <a:solidFill>
                  <a:srgbClr val="A19EA1"/>
                </a:solidFill>
                <a:uFill>
                  <a:solidFill>
                    <a:srgbClr val="A19EA1"/>
                  </a:solidFill>
                </a:uFill>
                <a:latin typeface="Times New Roman"/>
                <a:cs typeface="Times New Roman"/>
              </a:rPr>
              <a:t>,e</a:t>
            </a:r>
            <a:endParaRPr sz="2450">
              <a:latin typeface="Times New Roman"/>
              <a:cs typeface="Times New Roman"/>
            </a:endParaRPr>
          </a:p>
          <a:p>
            <a:pPr marL="869315" marR="5080" indent="-476250">
              <a:lnSpc>
                <a:spcPts val="1120"/>
              </a:lnSpc>
              <a:spcBef>
                <a:spcPts val="1320"/>
              </a:spcBef>
            </a:pPr>
            <a:r>
              <a:rPr dirty="0" sz="1000" spc="260">
                <a:solidFill>
                  <a:srgbClr val="A19EA1"/>
                </a:solidFill>
                <a:latin typeface="Arial"/>
                <a:cs typeface="Arial"/>
              </a:rPr>
              <a:t>EAST</a:t>
            </a:r>
            <a:r>
              <a:rPr dirty="0" sz="1000" spc="145">
                <a:solidFill>
                  <a:srgbClr val="A19EA1"/>
                </a:solidFill>
                <a:latin typeface="Arial"/>
                <a:cs typeface="Arial"/>
              </a:rPr>
              <a:t> </a:t>
            </a:r>
            <a:r>
              <a:rPr dirty="0" sz="1000" spc="185">
                <a:solidFill>
                  <a:srgbClr val="A19EA1"/>
                </a:solidFill>
                <a:latin typeface="Arial"/>
                <a:cs typeface="Arial"/>
              </a:rPr>
              <a:t>GAR!=IELD </a:t>
            </a:r>
            <a:r>
              <a:rPr dirty="0" sz="1000" spc="225">
                <a:solidFill>
                  <a:srgbClr val="A19EA1"/>
                </a:solidFill>
                <a:latin typeface="Arial"/>
                <a:cs typeface="Arial"/>
              </a:rPr>
              <a:t>PARK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2782365" y="7305359"/>
            <a:ext cx="26733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 b="1">
                <a:solidFill>
                  <a:srgbClr val="7780BC"/>
                </a:solidFill>
                <a:latin typeface="Arial"/>
                <a:cs typeface="Arial"/>
              </a:rPr>
              <a:t>GI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6" name="object 146" descr=""/>
          <p:cNvSpPr/>
          <p:nvPr/>
        </p:nvSpPr>
        <p:spPr>
          <a:xfrm>
            <a:off x="3029231" y="7479434"/>
            <a:ext cx="78105" cy="156210"/>
          </a:xfrm>
          <a:custGeom>
            <a:avLst/>
            <a:gdLst/>
            <a:ahLst/>
            <a:cxnLst/>
            <a:rect l="l" t="t" r="r" b="b"/>
            <a:pathLst>
              <a:path w="78105" h="156209">
                <a:moveTo>
                  <a:pt x="77801" y="156211"/>
                </a:moveTo>
                <a:lnTo>
                  <a:pt x="0" y="156211"/>
                </a:lnTo>
                <a:lnTo>
                  <a:pt x="0" y="0"/>
                </a:lnTo>
                <a:lnTo>
                  <a:pt x="77801" y="0"/>
                </a:lnTo>
                <a:lnTo>
                  <a:pt x="77801" y="156211"/>
                </a:lnTo>
                <a:close/>
              </a:path>
            </a:pathLst>
          </a:custGeom>
          <a:solidFill>
            <a:srgbClr val="EBE9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 txBox="1"/>
          <p:nvPr/>
        </p:nvSpPr>
        <p:spPr>
          <a:xfrm>
            <a:off x="2553613" y="7471261"/>
            <a:ext cx="70231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40">
                <a:solidFill>
                  <a:srgbClr val="A19EA1"/>
                </a:solidFill>
                <a:latin typeface="Arial"/>
                <a:cs typeface="Arial"/>
              </a:rPr>
              <a:t>Ca</a:t>
            </a:r>
            <a:r>
              <a:rPr dirty="0" sz="900" spc="140">
                <a:solidFill>
                  <a:srgbClr val="858583"/>
                </a:solidFill>
                <a:latin typeface="Arial"/>
                <a:cs typeface="Arial"/>
              </a:rPr>
              <a:t>l</a:t>
            </a:r>
            <a:r>
              <a:rPr dirty="0" sz="900" spc="140">
                <a:solidFill>
                  <a:srgbClr val="A19EA1"/>
                </a:solidFill>
                <a:latin typeface="Arial"/>
                <a:cs typeface="Arial"/>
              </a:rPr>
              <a:t>ifor</a:t>
            </a:r>
            <a:r>
              <a:rPr dirty="0" sz="900" spc="140">
                <a:solidFill>
                  <a:srgbClr val="A3A7C6"/>
                </a:solidFill>
                <a:latin typeface="Arial"/>
                <a:cs typeface="Arial"/>
              </a:rPr>
              <a:t>n</a:t>
            </a:r>
            <a:r>
              <a:rPr dirty="0" sz="900" spc="140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900" spc="140">
                <a:solidFill>
                  <a:srgbClr val="A19EA1"/>
                </a:solidFill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3015769" y="8019859"/>
            <a:ext cx="8763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85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00" spc="13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200">
                <a:solidFill>
                  <a:srgbClr val="858583"/>
                </a:solidFill>
                <a:latin typeface="Arial"/>
                <a:cs typeface="Arial"/>
              </a:rPr>
              <a:t>Monroe</a:t>
            </a:r>
            <a:r>
              <a:rPr dirty="0" sz="800" spc="1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135">
                <a:solidFill>
                  <a:srgbClr val="858583"/>
                </a:solidFill>
                <a:latin typeface="Arial"/>
                <a:cs typeface="Arial"/>
              </a:rPr>
              <a:t>St</a:t>
            </a:r>
            <a:endParaRPr sz="800">
              <a:latin typeface="Arial"/>
              <a:cs typeface="Arial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2416984" y="8169223"/>
            <a:ext cx="80391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-45">
                <a:solidFill>
                  <a:srgbClr val="858583"/>
                </a:solidFill>
                <a:latin typeface="Arial"/>
                <a:cs typeface="Arial"/>
              </a:rPr>
              <a:t>VIJ</a:t>
            </a:r>
            <a:r>
              <a:rPr dirty="0" sz="850" spc="-5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60">
                <a:solidFill>
                  <a:srgbClr val="858583"/>
                </a:solidFill>
                <a:latin typeface="Arial"/>
                <a:cs typeface="Arial"/>
              </a:rPr>
              <a:t>Wilcax</a:t>
            </a:r>
            <a:r>
              <a:rPr dirty="0" sz="850" spc="2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25">
                <a:solidFill>
                  <a:srgbClr val="858583"/>
                </a:solidFill>
                <a:latin typeface="Arial"/>
                <a:cs typeface="Arial"/>
              </a:rPr>
              <a:t>St</a:t>
            </a:r>
            <a:endParaRPr sz="850">
              <a:latin typeface="Arial"/>
              <a:cs typeface="Arial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3166568" y="8445048"/>
            <a:ext cx="120332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34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950" spc="-8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20">
                <a:solidFill>
                  <a:srgbClr val="858583"/>
                </a:solidFill>
                <a:latin typeface="Arial"/>
                <a:cs typeface="Arial"/>
              </a:rPr>
              <a:t>Jacks,on</a:t>
            </a:r>
            <a:r>
              <a:rPr dirty="0" sz="950" spc="12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950" spc="180">
                <a:solidFill>
                  <a:srgbClr val="858583"/>
                </a:solidFill>
                <a:latin typeface="Arial"/>
                <a:cs typeface="Arial"/>
              </a:rPr>
              <a:t>Blvd</a:t>
            </a:r>
            <a:endParaRPr sz="950">
              <a:latin typeface="Arial"/>
              <a:cs typeface="Arial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4887360" y="6941118"/>
            <a:ext cx="822325" cy="49784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94945">
              <a:lnSpc>
                <a:spcPct val="100000"/>
              </a:lnSpc>
              <a:spcBef>
                <a:spcPts val="185"/>
              </a:spcBef>
            </a:pPr>
            <a:r>
              <a:rPr dirty="0" sz="950" spc="140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950" spc="140">
                <a:solidFill>
                  <a:srgbClr val="A19EA1"/>
                </a:solidFill>
                <a:latin typeface="Times New Roman"/>
                <a:cs typeface="Times New Roman"/>
              </a:rPr>
              <a:t>F</a:t>
            </a:r>
            <a:r>
              <a:rPr dirty="0" sz="950" spc="140">
                <a:solidFill>
                  <a:srgbClr val="858583"/>
                </a:solidFill>
                <a:latin typeface="Times New Roman"/>
                <a:cs typeface="Times New Roman"/>
              </a:rPr>
              <a:t>u</a:t>
            </a:r>
            <a:r>
              <a:rPr dirty="0" sz="950" spc="140">
                <a:solidFill>
                  <a:srgbClr val="A19EA1"/>
                </a:solidFill>
                <a:latin typeface="Times New Roman"/>
                <a:cs typeface="Times New Roman"/>
              </a:rPr>
              <a:t>lt</a:t>
            </a:r>
            <a:r>
              <a:rPr dirty="0" sz="950" spc="140">
                <a:solidFill>
                  <a:srgbClr val="858583"/>
                </a:solidFill>
                <a:latin typeface="Times New Roman"/>
                <a:cs typeface="Times New Roman"/>
              </a:rPr>
              <a:t>on</a:t>
            </a:r>
            <a:endParaRPr sz="950">
              <a:latin typeface="Times New Roman"/>
              <a:cs typeface="Times New Roman"/>
            </a:endParaRPr>
          </a:p>
          <a:p>
            <a:pPr marL="686435">
              <a:lnSpc>
                <a:spcPct val="100000"/>
              </a:lnSpc>
              <a:spcBef>
                <a:spcPts val="80"/>
              </a:spcBef>
            </a:pPr>
            <a:r>
              <a:rPr dirty="0" sz="850" spc="-25" i="1">
                <a:solidFill>
                  <a:srgbClr val="858583"/>
                </a:solidFill>
                <a:latin typeface="Arial"/>
                <a:cs typeface="Arial"/>
              </a:rPr>
              <a:t>'IN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950" spc="130">
                <a:solidFill>
                  <a:srgbClr val="858583"/>
                </a:solidFill>
                <a:latin typeface="Arial"/>
                <a:cs typeface="Arial"/>
              </a:rPr>
              <a:t>WL.ake</a:t>
            </a:r>
            <a:r>
              <a:rPr dirty="0" sz="950" spc="130">
                <a:solidFill>
                  <a:srgbClr val="A19EA1"/>
                </a:solidFill>
                <a:latin typeface="Arial"/>
                <a:cs typeface="Arial"/>
              </a:rPr>
              <a:t>.</a:t>
            </a:r>
            <a:r>
              <a:rPr dirty="0" sz="950" spc="130">
                <a:solidFill>
                  <a:srgbClr val="858583"/>
                </a:solidFill>
                <a:latin typeface="Arial"/>
                <a:cs typeface="Arial"/>
              </a:rPr>
              <a:t>St</a:t>
            </a:r>
            <a:endParaRPr sz="950">
              <a:latin typeface="Arial"/>
              <a:cs typeface="Arial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4736332" y="7542762"/>
            <a:ext cx="97028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185">
                <a:solidFill>
                  <a:srgbClr val="858583"/>
                </a:solidFill>
                <a:latin typeface="Arial"/>
                <a:cs typeface="Arial"/>
              </a:rPr>
              <a:t>WWashingto</a:t>
            </a:r>
            <a:endParaRPr sz="950">
              <a:latin typeface="Arial"/>
              <a:cs typeface="Arial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4914971" y="7744317"/>
            <a:ext cx="814069" cy="67310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236220">
              <a:lnSpc>
                <a:spcPct val="100000"/>
              </a:lnSpc>
              <a:spcBef>
                <a:spcPts val="795"/>
              </a:spcBef>
            </a:pPr>
            <a:r>
              <a:rPr dirty="0" sz="1050" spc="200">
                <a:solidFill>
                  <a:srgbClr val="858583"/>
                </a:solidFill>
                <a:latin typeface="Times New Roman"/>
                <a:cs typeface="Times New Roman"/>
              </a:rPr>
              <a:t>WMadi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850" spc="270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8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375">
                <a:solidFill>
                  <a:srgbClr val="858583"/>
                </a:solidFill>
                <a:latin typeface="Arial"/>
                <a:cs typeface="Arial"/>
              </a:rPr>
              <a:t>Mon</a:t>
            </a:r>
            <a:r>
              <a:rPr dirty="0" sz="850" spc="16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85">
                <a:solidFill>
                  <a:srgbClr val="858583"/>
                </a:solidFill>
                <a:latin typeface="Arial"/>
                <a:cs typeface="Arial"/>
              </a:rPr>
              <a:t>e::</a:t>
            </a:r>
            <a:endParaRPr sz="850">
              <a:latin typeface="Arial"/>
              <a:cs typeface="Arial"/>
            </a:endParaRPr>
          </a:p>
          <a:p>
            <a:pPr marL="281940">
              <a:lnSpc>
                <a:spcPct val="100000"/>
              </a:lnSpc>
              <a:spcBef>
                <a:spcPts val="480"/>
              </a:spcBef>
            </a:pPr>
            <a:r>
              <a:rPr dirty="0" sz="900" spc="210">
                <a:solidFill>
                  <a:srgbClr val="858583"/>
                </a:solidFill>
                <a:latin typeface="Times New Roman"/>
                <a:cs typeface="Times New Roman"/>
              </a:rPr>
              <a:t>WAdan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689269" y="8871253"/>
            <a:ext cx="2819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95" b="1">
                <a:solidFill>
                  <a:srgbClr val="7780BC"/>
                </a:solidFill>
                <a:latin typeface="Arial"/>
                <a:cs typeface="Arial"/>
              </a:rPr>
              <a:t>m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5" name="object 155" descr=""/>
          <p:cNvSpPr/>
          <p:nvPr/>
        </p:nvSpPr>
        <p:spPr>
          <a:xfrm>
            <a:off x="666129" y="9121153"/>
            <a:ext cx="32384" cy="147955"/>
          </a:xfrm>
          <a:custGeom>
            <a:avLst/>
            <a:gdLst/>
            <a:ahLst/>
            <a:cxnLst/>
            <a:rect l="l" t="t" r="r" b="b"/>
            <a:pathLst>
              <a:path w="32384" h="147954">
                <a:moveTo>
                  <a:pt x="32036" y="147533"/>
                </a:moveTo>
                <a:lnTo>
                  <a:pt x="0" y="147533"/>
                </a:lnTo>
                <a:lnTo>
                  <a:pt x="0" y="0"/>
                </a:lnTo>
                <a:lnTo>
                  <a:pt x="32036" y="0"/>
                </a:lnTo>
                <a:lnTo>
                  <a:pt x="32036" y="147533"/>
                </a:lnTo>
                <a:close/>
              </a:path>
            </a:pathLst>
          </a:custGeom>
          <a:solidFill>
            <a:srgbClr val="EBE9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 descr=""/>
          <p:cNvSpPr txBox="1"/>
          <p:nvPr/>
        </p:nvSpPr>
        <p:spPr>
          <a:xfrm>
            <a:off x="313501" y="9112729"/>
            <a:ext cx="101219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50">
                <a:solidFill>
                  <a:srgbClr val="A19EA1"/>
                </a:solidFill>
                <a:latin typeface="Arial"/>
                <a:cs typeface="Arial"/>
              </a:rPr>
              <a:t>Kedz</a:t>
            </a:r>
            <a:r>
              <a:rPr dirty="0" sz="850" spc="150">
                <a:solidFill>
                  <a:srgbClr val="A3A7C6"/>
                </a:solidFill>
                <a:latin typeface="Arial"/>
                <a:cs typeface="Arial"/>
              </a:rPr>
              <a:t>i</a:t>
            </a:r>
            <a:r>
              <a:rPr dirty="0" sz="850" spc="150">
                <a:solidFill>
                  <a:srgbClr val="A19EA1"/>
                </a:solidFill>
                <a:latin typeface="Arial"/>
                <a:cs typeface="Arial"/>
              </a:rPr>
              <a:t>e-</a:t>
            </a:r>
            <a:r>
              <a:rPr dirty="0" sz="850" spc="190">
                <a:solidFill>
                  <a:srgbClr val="A19EA1"/>
                </a:solidFill>
                <a:latin typeface="Arial"/>
                <a:cs typeface="Arial"/>
              </a:rPr>
              <a:t>Homan</a:t>
            </a:r>
            <a:endParaRPr sz="850">
              <a:latin typeface="Arial"/>
              <a:cs typeface="Arial"/>
            </a:endParaRPr>
          </a:p>
        </p:txBody>
      </p:sp>
      <p:sp>
        <p:nvSpPr>
          <p:cNvPr id="157" name="object 157" descr=""/>
          <p:cNvSpPr txBox="1"/>
          <p:nvPr/>
        </p:nvSpPr>
        <p:spPr>
          <a:xfrm>
            <a:off x="4621513" y="9009421"/>
            <a:ext cx="104140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375">
                <a:solidFill>
                  <a:srgbClr val="858583"/>
                </a:solidFill>
                <a:latin typeface="Times New Roman"/>
                <a:cs typeface="Times New Roman"/>
              </a:rPr>
              <a:t>W</a:t>
            </a:r>
            <a:r>
              <a:rPr dirty="0" sz="1050" spc="-85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1050" spc="105">
                <a:solidFill>
                  <a:srgbClr val="858583"/>
                </a:solidFill>
                <a:latin typeface="Times New Roman"/>
                <a:cs typeface="Times New Roman"/>
              </a:rPr>
              <a:t>Ha</a:t>
            </a:r>
            <a:r>
              <a:rPr dirty="0" sz="1050" spc="105">
                <a:solidFill>
                  <a:srgbClr val="A19EA1"/>
                </a:solidFill>
                <a:latin typeface="Times New Roman"/>
                <a:cs typeface="Times New Roman"/>
              </a:rPr>
              <a:t>r</a:t>
            </a:r>
            <a:r>
              <a:rPr dirty="0" sz="1050" spc="105">
                <a:solidFill>
                  <a:srgbClr val="858583"/>
                </a:solidFill>
                <a:latin typeface="Times New Roman"/>
                <a:cs typeface="Times New Roman"/>
              </a:rPr>
              <a:t>ri.son</a:t>
            </a:r>
            <a:r>
              <a:rPr dirty="0" sz="1050" spc="170">
                <a:solidFill>
                  <a:srgbClr val="858583"/>
                </a:solidFill>
                <a:latin typeface="Times New Roman"/>
                <a:cs typeface="Times New Roman"/>
              </a:rPr>
              <a:t> </a:t>
            </a:r>
            <a:r>
              <a:rPr dirty="0" sz="1050" spc="75">
                <a:solidFill>
                  <a:srgbClr val="858583"/>
                </a:solidFill>
                <a:latin typeface="Times New Roman"/>
                <a:cs typeface="Times New Roman"/>
              </a:rPr>
              <a:t>St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58" name="object 158" descr=""/>
          <p:cNvSpPr txBox="1"/>
          <p:nvPr/>
        </p:nvSpPr>
        <p:spPr>
          <a:xfrm>
            <a:off x="-13176" y="9369215"/>
            <a:ext cx="94361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V</a:t>
            </a:r>
            <a:r>
              <a:rPr dirty="0" sz="850" spc="-2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70">
                <a:solidFill>
                  <a:srgbClr val="858583"/>
                </a:solidFill>
                <a:latin typeface="Arial"/>
                <a:cs typeface="Arial"/>
              </a:rPr>
              <a:t>Lex;i</a:t>
            </a:r>
            <a:r>
              <a:rPr dirty="0" sz="800" spc="70">
                <a:solidFill>
                  <a:srgbClr val="858583"/>
                </a:solidFill>
                <a:latin typeface="Arial"/>
                <a:cs typeface="Arial"/>
              </a:rPr>
              <a:t>ng</a:t>
            </a:r>
            <a:r>
              <a:rPr dirty="0" sz="800" spc="10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00" spc="80">
                <a:solidFill>
                  <a:srgbClr val="858583"/>
                </a:solidFill>
                <a:latin typeface="Arial"/>
                <a:cs typeface="Arial"/>
              </a:rPr>
              <a:t>ton,</a:t>
            </a:r>
            <a:r>
              <a:rPr dirty="0" sz="800" spc="-7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80">
                <a:solidFill>
                  <a:srgbClr val="858583"/>
                </a:solidFill>
                <a:latin typeface="Arial"/>
                <a:cs typeface="Arial"/>
              </a:rPr>
              <a:t>St</a:t>
            </a:r>
            <a:endParaRPr sz="850">
              <a:latin typeface="Arial"/>
              <a:cs typeface="Arial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-22749" y="9660563"/>
            <a:ext cx="9861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60">
                <a:solidFill>
                  <a:srgbClr val="858583"/>
                </a:solidFill>
                <a:latin typeface="Arial"/>
                <a:cs typeface="Arial"/>
              </a:rPr>
              <a:t>I</a:t>
            </a:r>
            <a:r>
              <a:rPr dirty="0" sz="850" spc="45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55">
                <a:solidFill>
                  <a:srgbClr val="858583"/>
                </a:solidFill>
                <a:latin typeface="Arial"/>
                <a:cs typeface="Arial"/>
              </a:rPr>
              <a:t>Arthi</a:t>
            </a:r>
            <a:r>
              <a:rPr dirty="0" sz="900" spc="155">
                <a:solidFill>
                  <a:srgbClr val="858583"/>
                </a:solidFill>
                <a:latin typeface="Times New Roman"/>
                <a:cs typeface="Times New Roman"/>
              </a:rPr>
              <a:t>ng</a:t>
            </a:r>
            <a:r>
              <a:rPr dirty="0" sz="850" spc="155">
                <a:solidFill>
                  <a:srgbClr val="858583"/>
                </a:solidFill>
                <a:latin typeface="Arial"/>
                <a:cs typeface="Arial"/>
              </a:rPr>
              <a:t>LonSt</a:t>
            </a:r>
            <a:endParaRPr sz="850">
              <a:latin typeface="Arial"/>
              <a:cs typeface="Arial"/>
            </a:endParaRPr>
          </a:p>
        </p:txBody>
      </p:sp>
      <p:sp>
        <p:nvSpPr>
          <p:cNvPr id="160" name="object 160" descr=""/>
          <p:cNvSpPr txBox="1"/>
          <p:nvPr/>
        </p:nvSpPr>
        <p:spPr>
          <a:xfrm>
            <a:off x="2109532" y="9204331"/>
            <a:ext cx="93535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375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20">
                <a:solidFill>
                  <a:srgbClr val="858583"/>
                </a:solidFill>
                <a:latin typeface="Arial"/>
                <a:cs typeface="Arial"/>
              </a:rPr>
              <a:t>Aou</a:t>
            </a:r>
            <a:r>
              <a:rPr dirty="0" sz="850" spc="120">
                <a:solidFill>
                  <a:srgbClr val="A19EA1"/>
                </a:solidFill>
                <a:latin typeface="Arial"/>
                <a:cs typeface="Arial"/>
              </a:rPr>
              <a:t>rl"t</a:t>
            </a:r>
            <a:r>
              <a:rPr dirty="0" sz="850" spc="120">
                <a:solidFill>
                  <a:srgbClr val="858583"/>
                </a:solidFill>
                <a:latin typeface="Arial"/>
                <a:cs typeface="Arial"/>
              </a:rPr>
              <a:t>oyS</a:t>
            </a:r>
            <a:r>
              <a:rPr dirty="0" sz="850" spc="120">
                <a:solidFill>
                  <a:srgbClr val="A19EA1"/>
                </a:solidFill>
                <a:latin typeface="Arial"/>
                <a:cs typeface="Arial"/>
              </a:rPr>
              <a:t>t</a:t>
            </a:r>
            <a:endParaRPr sz="850">
              <a:latin typeface="Arial"/>
              <a:cs typeface="Arial"/>
            </a:endParaRPr>
          </a:p>
        </p:txBody>
      </p:sp>
      <p:sp>
        <p:nvSpPr>
          <p:cNvPr id="161" name="object 161" descr=""/>
          <p:cNvSpPr txBox="1"/>
          <p:nvPr/>
        </p:nvSpPr>
        <p:spPr>
          <a:xfrm>
            <a:off x="2622495" y="9532318"/>
            <a:ext cx="662940" cy="283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85"/>
              </a:lnSpc>
              <a:spcBef>
                <a:spcPts val="100"/>
              </a:spcBef>
            </a:pPr>
            <a:r>
              <a:rPr dirty="0" sz="900" spc="140">
                <a:solidFill>
                  <a:srgbClr val="A19EA1"/>
                </a:solidFill>
                <a:latin typeface="Times New Roman"/>
                <a:cs typeface="Times New Roman"/>
              </a:rPr>
              <a:t>Art</a:t>
            </a:r>
            <a:r>
              <a:rPr dirty="0" sz="900" spc="225">
                <a:solidFill>
                  <a:srgbClr val="A19EA1"/>
                </a:solidFill>
                <a:latin typeface="Times New Roman"/>
                <a:cs typeface="Times New Roman"/>
              </a:rPr>
              <a:t> </a:t>
            </a:r>
            <a:r>
              <a:rPr dirty="0" sz="900" spc="434">
                <a:solidFill>
                  <a:srgbClr val="A19EA1"/>
                </a:solidFill>
                <a:latin typeface="Times New Roman"/>
                <a:cs typeface="Times New Roman"/>
              </a:rPr>
              <a:t>We</a:t>
            </a:r>
            <a:r>
              <a:rPr dirty="0" sz="900" spc="155">
                <a:solidFill>
                  <a:srgbClr val="A19EA1"/>
                </a:solidFill>
                <a:latin typeface="Times New Roman"/>
                <a:cs typeface="Times New Roman"/>
              </a:rPr>
              <a:t> </a:t>
            </a:r>
            <a:r>
              <a:rPr dirty="0" sz="900" spc="125">
                <a:solidFill>
                  <a:srgbClr val="A19EA1"/>
                </a:solidFill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  <a:p>
            <a:pPr marL="50165">
              <a:lnSpc>
                <a:spcPts val="1045"/>
              </a:lnSpc>
            </a:pPr>
            <a:r>
              <a:rPr dirty="0" sz="950" spc="120">
                <a:solidFill>
                  <a:srgbClr val="A19EA1"/>
                </a:solidFill>
                <a:latin typeface="Times New Roman"/>
                <a:cs typeface="Times New Roman"/>
              </a:rPr>
              <a:t>Chle.ago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62" name="object 162" descr=""/>
          <p:cNvSpPr txBox="1"/>
          <p:nvPr/>
        </p:nvSpPr>
        <p:spPr>
          <a:xfrm>
            <a:off x="5610489" y="9541733"/>
            <a:ext cx="9017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65">
                <a:solidFill>
                  <a:srgbClr val="858583"/>
                </a:solidFill>
                <a:latin typeface="Times New Roman"/>
                <a:cs typeface="Times New Roman"/>
              </a:rPr>
              <a:t>(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63" name="object 163" descr=""/>
          <p:cNvSpPr txBox="1"/>
          <p:nvPr/>
        </p:nvSpPr>
        <p:spPr>
          <a:xfrm>
            <a:off x="1715947" y="9946312"/>
            <a:ext cx="970915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254">
                <a:solidFill>
                  <a:srgbClr val="858583"/>
                </a:solidFill>
                <a:latin typeface="Arial"/>
                <a:cs typeface="Arial"/>
              </a:rPr>
              <a:t>W</a:t>
            </a:r>
            <a:r>
              <a:rPr dirty="0" sz="850" spc="6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110">
                <a:solidFill>
                  <a:srgbClr val="858583"/>
                </a:solidFill>
                <a:latin typeface="Arial"/>
                <a:cs typeface="Arial"/>
              </a:rPr>
              <a:t>Fl</a:t>
            </a:r>
            <a:r>
              <a:rPr dirty="0" sz="850" spc="110">
                <a:solidFill>
                  <a:srgbClr val="A19EA1"/>
                </a:solidFill>
                <a:latin typeface="Arial"/>
                <a:cs typeface="Arial"/>
              </a:rPr>
              <a:t>ll</a:t>
            </a:r>
            <a:r>
              <a:rPr dirty="0" sz="850" spc="110">
                <a:solidFill>
                  <a:srgbClr val="858583"/>
                </a:solidFill>
                <a:latin typeface="Arial"/>
                <a:cs typeface="Arial"/>
              </a:rPr>
              <a:t>mo</a:t>
            </a:r>
            <a:r>
              <a:rPr dirty="0" sz="850" spc="110">
                <a:solidFill>
                  <a:srgbClr val="A19EA1"/>
                </a:solidFill>
                <a:latin typeface="Arial"/>
                <a:cs typeface="Arial"/>
              </a:rPr>
              <a:t>.-</a:t>
            </a:r>
            <a:r>
              <a:rPr dirty="0" sz="850" spc="155">
                <a:solidFill>
                  <a:srgbClr val="858583"/>
                </a:solidFill>
                <a:latin typeface="Arial"/>
                <a:cs typeface="Arial"/>
              </a:rPr>
              <a:t>e</a:t>
            </a:r>
            <a:r>
              <a:rPr dirty="0" sz="850" spc="180">
                <a:solidFill>
                  <a:srgbClr val="858583"/>
                </a:solidFill>
                <a:latin typeface="Arial"/>
                <a:cs typeface="Arial"/>
              </a:rPr>
              <a:t> </a:t>
            </a:r>
            <a:r>
              <a:rPr dirty="0" sz="850" spc="-20">
                <a:solidFill>
                  <a:srgbClr val="858583"/>
                </a:solidFill>
                <a:latin typeface="Arial"/>
                <a:cs typeface="Arial"/>
              </a:rPr>
              <a:t>S</a:t>
            </a:r>
            <a:r>
              <a:rPr dirty="0" sz="850" spc="-20">
                <a:solidFill>
                  <a:srgbClr val="A19EA1"/>
                </a:solidFill>
                <a:latin typeface="Arial"/>
                <a:cs typeface="Arial"/>
              </a:rPr>
              <a:t>'I:</a:t>
            </a:r>
            <a:endParaRPr sz="850">
              <a:latin typeface="Arial"/>
              <a:cs typeface="Arial"/>
            </a:endParaRPr>
          </a:p>
        </p:txBody>
      </p:sp>
      <p:sp>
        <p:nvSpPr>
          <p:cNvPr id="164" name="object 164" descr=""/>
          <p:cNvSpPr txBox="1"/>
          <p:nvPr/>
        </p:nvSpPr>
        <p:spPr>
          <a:xfrm>
            <a:off x="380440" y="10132824"/>
            <a:ext cx="11176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25">
                <a:solidFill>
                  <a:srgbClr val="858583"/>
                </a:solidFill>
                <a:latin typeface="Arial"/>
                <a:cs typeface="Arial"/>
              </a:rPr>
              <a:t>U')</a:t>
            </a:r>
            <a:endParaRPr sz="500">
              <a:latin typeface="Arial"/>
              <a:cs typeface="Arial"/>
            </a:endParaRPr>
          </a:p>
        </p:txBody>
      </p:sp>
      <p:sp>
        <p:nvSpPr>
          <p:cNvPr id="165" name="object 165" descr=""/>
          <p:cNvSpPr txBox="1"/>
          <p:nvPr/>
        </p:nvSpPr>
        <p:spPr>
          <a:xfrm>
            <a:off x="4342417" y="9858526"/>
            <a:ext cx="1157605" cy="32067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08585" marR="5080" indent="-96520">
              <a:lnSpc>
                <a:spcPts val="1120"/>
              </a:lnSpc>
              <a:spcBef>
                <a:spcPts val="204"/>
              </a:spcBef>
            </a:pPr>
            <a:r>
              <a:rPr dirty="0" sz="1000" spc="275">
                <a:solidFill>
                  <a:srgbClr val="A19EA1"/>
                </a:solidFill>
                <a:latin typeface="Arial"/>
                <a:cs typeface="Arial"/>
              </a:rPr>
              <a:t>CLAREMONT </a:t>
            </a:r>
            <a:r>
              <a:rPr dirty="0" sz="1000" spc="229">
                <a:solidFill>
                  <a:srgbClr val="A19EA1"/>
                </a:solidFill>
                <a:latin typeface="Arial"/>
                <a:cs typeface="Arial"/>
              </a:rPr>
              <a:t>COTTAGES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B5B6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839" y="180378"/>
            <a:ext cx="12831114" cy="992482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14544" y="3607828"/>
            <a:ext cx="9031605" cy="13036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5030"/>
              </a:lnSpc>
              <a:spcBef>
                <a:spcPts val="100"/>
              </a:spcBef>
              <a:tabLst>
                <a:tab pos="7275830" algn="l"/>
              </a:tabLst>
            </a:pPr>
            <a:r>
              <a:rPr dirty="0" sz="4200" spc="229">
                <a:solidFill>
                  <a:srgbClr val="4B5B69"/>
                </a:solidFill>
              </a:rPr>
              <a:t>Departure</a:t>
            </a:r>
            <a:r>
              <a:rPr dirty="0" sz="4200">
                <a:solidFill>
                  <a:srgbClr val="4B5B69"/>
                </a:solidFill>
              </a:rPr>
              <a:t>	</a:t>
            </a:r>
            <a:r>
              <a:rPr dirty="0" sz="4200" spc="140">
                <a:solidFill>
                  <a:srgbClr val="4B5B69"/>
                </a:solidFill>
              </a:rPr>
              <a:t>Arrival</a:t>
            </a:r>
            <a:endParaRPr sz="4200"/>
          </a:p>
          <a:p>
            <a:pPr algn="ctr" marL="1108075">
              <a:lnSpc>
                <a:spcPts val="5030"/>
              </a:lnSpc>
            </a:pPr>
            <a:r>
              <a:rPr dirty="0" sz="4200" spc="229">
                <a:solidFill>
                  <a:srgbClr val="192839"/>
                </a:solidFill>
              </a:rPr>
              <a:t>Least</a:t>
            </a:r>
            <a:r>
              <a:rPr dirty="0" sz="4200" spc="70">
                <a:solidFill>
                  <a:srgbClr val="192839"/>
                </a:solidFill>
              </a:rPr>
              <a:t> </a:t>
            </a:r>
            <a:r>
              <a:rPr dirty="0" sz="4200" spc="190">
                <a:solidFill>
                  <a:srgbClr val="192839"/>
                </a:solidFill>
              </a:rPr>
              <a:t>Popular</a:t>
            </a:r>
            <a:r>
              <a:rPr dirty="0" sz="4200" spc="85">
                <a:solidFill>
                  <a:srgbClr val="192839"/>
                </a:solidFill>
              </a:rPr>
              <a:t> </a:t>
            </a:r>
            <a:r>
              <a:rPr dirty="0" sz="4200" spc="229">
                <a:solidFill>
                  <a:srgbClr val="192839"/>
                </a:solidFill>
              </a:rPr>
              <a:t>Stations</a:t>
            </a:r>
            <a:endParaRPr sz="42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6954" y="3591013"/>
            <a:ext cx="1946871" cy="5547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B5B6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745003" y="180378"/>
            <a:ext cx="13696950" cy="9925050"/>
            <a:chOff x="2745003" y="180378"/>
            <a:chExt cx="13696950" cy="99250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4839" y="180378"/>
              <a:ext cx="12831114" cy="992482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5003" y="4227499"/>
              <a:ext cx="13696899" cy="5877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14544" y="3607828"/>
            <a:ext cx="9031605" cy="13036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5030"/>
              </a:lnSpc>
              <a:spcBef>
                <a:spcPts val="100"/>
              </a:spcBef>
              <a:tabLst>
                <a:tab pos="7275830" algn="l"/>
              </a:tabLst>
            </a:pPr>
            <a:r>
              <a:rPr dirty="0" sz="4200" spc="229">
                <a:solidFill>
                  <a:srgbClr val="4B5B69"/>
                </a:solidFill>
              </a:rPr>
              <a:t>Departure</a:t>
            </a:r>
            <a:r>
              <a:rPr dirty="0" sz="4200">
                <a:solidFill>
                  <a:srgbClr val="4B5B69"/>
                </a:solidFill>
              </a:rPr>
              <a:t>	</a:t>
            </a:r>
            <a:r>
              <a:rPr dirty="0" sz="4200" spc="140">
                <a:solidFill>
                  <a:srgbClr val="4B5B69"/>
                </a:solidFill>
              </a:rPr>
              <a:t>Arrival</a:t>
            </a:r>
            <a:endParaRPr sz="4200"/>
          </a:p>
          <a:p>
            <a:pPr algn="ctr" marL="1049020">
              <a:lnSpc>
                <a:spcPts val="5030"/>
              </a:lnSpc>
            </a:pPr>
            <a:r>
              <a:rPr dirty="0" sz="4200" spc="235">
                <a:solidFill>
                  <a:srgbClr val="192839"/>
                </a:solidFill>
              </a:rPr>
              <a:t>Least</a:t>
            </a:r>
            <a:r>
              <a:rPr dirty="0" sz="4200" spc="75">
                <a:solidFill>
                  <a:srgbClr val="192839"/>
                </a:solidFill>
              </a:rPr>
              <a:t> </a:t>
            </a:r>
            <a:r>
              <a:rPr dirty="0" sz="4200" spc="195">
                <a:solidFill>
                  <a:srgbClr val="192839"/>
                </a:solidFill>
              </a:rPr>
              <a:t>Popular</a:t>
            </a:r>
            <a:r>
              <a:rPr dirty="0" sz="4200" spc="85">
                <a:solidFill>
                  <a:srgbClr val="192839"/>
                </a:solidFill>
              </a:rPr>
              <a:t> </a:t>
            </a:r>
            <a:r>
              <a:rPr dirty="0" sz="4200" spc="235">
                <a:solidFill>
                  <a:srgbClr val="192839"/>
                </a:solidFill>
              </a:rPr>
              <a:t>Stations</a:t>
            </a:r>
            <a:endParaRPr sz="4200"/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6954" y="3591013"/>
            <a:ext cx="1946871" cy="5547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33405" y="407663"/>
            <a:ext cx="18054955" cy="9879330"/>
            <a:chOff x="233405" y="407663"/>
            <a:chExt cx="18054955" cy="98793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405" y="425985"/>
              <a:ext cx="5739020" cy="457554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6176" y="1745061"/>
              <a:ext cx="2256250" cy="16488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405" y="4992372"/>
              <a:ext cx="6878587" cy="52946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8878" y="5551146"/>
              <a:ext cx="425621" cy="54961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6516" y="407663"/>
              <a:ext cx="9436891" cy="594958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6749" y="7232054"/>
              <a:ext cx="778017" cy="49923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4209" y="9201509"/>
              <a:ext cx="1171602" cy="36183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0028" y="7941974"/>
              <a:ext cx="2988501" cy="23450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97464" y="7539698"/>
              <a:ext cx="5134913" cy="274730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58544" y="6018320"/>
              <a:ext cx="2228790" cy="133739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2974582" y="9512960"/>
              <a:ext cx="0" cy="628015"/>
            </a:xfrm>
            <a:custGeom>
              <a:avLst/>
              <a:gdLst/>
              <a:ahLst/>
              <a:cxnLst/>
              <a:rect l="l" t="t" r="r" b="b"/>
              <a:pathLst>
                <a:path w="0" h="628015">
                  <a:moveTo>
                    <a:pt x="0" y="627477"/>
                  </a:moveTo>
                  <a:lnTo>
                    <a:pt x="0" y="0"/>
                  </a:lnTo>
                </a:path>
              </a:pathLst>
            </a:custGeom>
            <a:ln w="18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173644" y="7291597"/>
              <a:ext cx="0" cy="701040"/>
            </a:xfrm>
            <a:custGeom>
              <a:avLst/>
              <a:gdLst/>
              <a:ahLst/>
              <a:cxnLst/>
              <a:rect l="l" t="t" r="r" b="b"/>
              <a:pathLst>
                <a:path w="0" h="701040">
                  <a:moveTo>
                    <a:pt x="0" y="700759"/>
                  </a:moveTo>
                  <a:lnTo>
                    <a:pt x="0" y="0"/>
                  </a:lnTo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169029" y="9416777"/>
              <a:ext cx="0" cy="394335"/>
            </a:xfrm>
            <a:custGeom>
              <a:avLst/>
              <a:gdLst/>
              <a:ahLst/>
              <a:cxnLst/>
              <a:rect l="l" t="t" r="r" b="b"/>
              <a:pathLst>
                <a:path w="0" h="394334">
                  <a:moveTo>
                    <a:pt x="0" y="393891"/>
                  </a:moveTo>
                  <a:lnTo>
                    <a:pt x="0" y="0"/>
                  </a:lnTo>
                </a:path>
              </a:pathLst>
            </a:custGeom>
            <a:ln w="137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5743408" y="448884"/>
              <a:ext cx="2545080" cy="9525"/>
            </a:xfrm>
            <a:custGeom>
              <a:avLst/>
              <a:gdLst/>
              <a:ahLst/>
              <a:cxnLst/>
              <a:rect l="l" t="t" r="r" b="b"/>
              <a:pathLst>
                <a:path w="2545080" h="9525">
                  <a:moveTo>
                    <a:pt x="0" y="0"/>
                  </a:moveTo>
                  <a:lnTo>
                    <a:pt x="2544591" y="0"/>
                  </a:lnTo>
                  <a:lnTo>
                    <a:pt x="2544591" y="9160"/>
                  </a:lnTo>
                  <a:lnTo>
                    <a:pt x="0" y="9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59710" y="444304"/>
              <a:ext cx="0" cy="1617345"/>
            </a:xfrm>
            <a:custGeom>
              <a:avLst/>
              <a:gdLst/>
              <a:ahLst/>
              <a:cxnLst/>
              <a:rect l="l" t="t" r="r" b="b"/>
              <a:pathLst>
                <a:path w="0" h="1617345">
                  <a:moveTo>
                    <a:pt x="0" y="1616785"/>
                  </a:moveTo>
                  <a:lnTo>
                    <a:pt x="0" y="0"/>
                  </a:lnTo>
                </a:path>
              </a:pathLst>
            </a:custGeom>
            <a:ln w="137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567418" y="444304"/>
              <a:ext cx="0" cy="1617345"/>
            </a:xfrm>
            <a:custGeom>
              <a:avLst/>
              <a:gdLst/>
              <a:ahLst/>
              <a:cxnLst/>
              <a:rect l="l" t="t" r="r" b="b"/>
              <a:pathLst>
                <a:path w="0" h="1617345">
                  <a:moveTo>
                    <a:pt x="0" y="1616785"/>
                  </a:moveTo>
                  <a:lnTo>
                    <a:pt x="0" y="0"/>
                  </a:lnTo>
                </a:path>
              </a:pathLst>
            </a:custGeom>
            <a:ln w="18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047997" y="632090"/>
              <a:ext cx="0" cy="586740"/>
            </a:xfrm>
            <a:custGeom>
              <a:avLst/>
              <a:gdLst/>
              <a:ahLst/>
              <a:cxnLst/>
              <a:rect l="l" t="t" r="r" b="b"/>
              <a:pathLst>
                <a:path w="0" h="586740">
                  <a:moveTo>
                    <a:pt x="0" y="586256"/>
                  </a:moveTo>
                  <a:lnTo>
                    <a:pt x="0" y="0"/>
                  </a:lnTo>
                </a:path>
              </a:pathLst>
            </a:custGeom>
            <a:ln w="137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59710" y="1658038"/>
              <a:ext cx="3881120" cy="531495"/>
            </a:xfrm>
            <a:custGeom>
              <a:avLst/>
              <a:gdLst/>
              <a:ahLst/>
              <a:cxnLst/>
              <a:rect l="l" t="t" r="r" b="b"/>
              <a:pathLst>
                <a:path w="3881120" h="531494">
                  <a:moveTo>
                    <a:pt x="3880933" y="531294"/>
                  </a:moveTo>
                  <a:lnTo>
                    <a:pt x="3880933" y="0"/>
                  </a:lnTo>
                </a:path>
                <a:path w="3881120" h="531494">
                  <a:moveTo>
                    <a:pt x="0" y="531294"/>
                  </a:moveTo>
                  <a:lnTo>
                    <a:pt x="0" y="403051"/>
                  </a:lnTo>
                </a:path>
              </a:pathLst>
            </a:custGeom>
            <a:ln w="4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19891" y="2189333"/>
              <a:ext cx="0" cy="69215"/>
            </a:xfrm>
            <a:custGeom>
              <a:avLst/>
              <a:gdLst/>
              <a:ahLst/>
              <a:cxnLst/>
              <a:rect l="l" t="t" r="r" b="b"/>
              <a:pathLst>
                <a:path w="0" h="69214">
                  <a:moveTo>
                    <a:pt x="0" y="68701"/>
                  </a:moveTo>
                  <a:lnTo>
                    <a:pt x="0" y="0"/>
                  </a:lnTo>
                </a:path>
              </a:pathLst>
            </a:custGeom>
            <a:ln w="27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01584" y="2258035"/>
              <a:ext cx="10892790" cy="92075"/>
            </a:xfrm>
            <a:custGeom>
              <a:avLst/>
              <a:gdLst/>
              <a:ahLst/>
              <a:cxnLst/>
              <a:rect l="l" t="t" r="r" b="b"/>
              <a:pathLst>
                <a:path w="10892790" h="92075">
                  <a:moveTo>
                    <a:pt x="10008963" y="0"/>
                  </a:moveTo>
                  <a:lnTo>
                    <a:pt x="10892241" y="0"/>
                  </a:lnTo>
                </a:path>
                <a:path w="10892790" h="92075">
                  <a:moveTo>
                    <a:pt x="0" y="16030"/>
                  </a:moveTo>
                  <a:lnTo>
                    <a:pt x="36612" y="16030"/>
                  </a:lnTo>
                </a:path>
                <a:path w="10892790" h="92075">
                  <a:moveTo>
                    <a:pt x="18306" y="91602"/>
                  </a:moveTo>
                  <a:lnTo>
                    <a:pt x="18306" y="32060"/>
                  </a:lnTo>
                </a:path>
              </a:pathLst>
            </a:custGeom>
            <a:ln w="366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19891" y="2349638"/>
              <a:ext cx="0" cy="353060"/>
            </a:xfrm>
            <a:custGeom>
              <a:avLst/>
              <a:gdLst/>
              <a:ahLst/>
              <a:cxnLst/>
              <a:rect l="l" t="t" r="r" b="b"/>
              <a:pathLst>
                <a:path w="0" h="353060">
                  <a:moveTo>
                    <a:pt x="0" y="352669"/>
                  </a:moveTo>
                  <a:lnTo>
                    <a:pt x="0" y="0"/>
                  </a:lnTo>
                </a:path>
              </a:pathLst>
            </a:custGeom>
            <a:ln w="18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999848" y="2445821"/>
              <a:ext cx="1610995" cy="0"/>
            </a:xfrm>
            <a:custGeom>
              <a:avLst/>
              <a:gdLst/>
              <a:ahLst/>
              <a:cxnLst/>
              <a:rect l="l" t="t" r="r" b="b"/>
              <a:pathLst>
                <a:path w="1610995" h="0">
                  <a:moveTo>
                    <a:pt x="0" y="0"/>
                  </a:moveTo>
                  <a:lnTo>
                    <a:pt x="1610953" y="0"/>
                  </a:lnTo>
                </a:path>
              </a:pathLst>
            </a:custGeom>
            <a:ln w="137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640644" y="2702308"/>
              <a:ext cx="3359785" cy="0"/>
            </a:xfrm>
            <a:custGeom>
              <a:avLst/>
              <a:gdLst/>
              <a:ahLst/>
              <a:cxnLst/>
              <a:rect l="l" t="t" r="r" b="b"/>
              <a:pathLst>
                <a:path w="3359784" h="0">
                  <a:moveTo>
                    <a:pt x="0" y="0"/>
                  </a:moveTo>
                  <a:lnTo>
                    <a:pt x="3359204" y="0"/>
                  </a:lnTo>
                </a:path>
              </a:pathLst>
            </a:custGeom>
            <a:ln w="4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322591" y="2702308"/>
              <a:ext cx="0" cy="224790"/>
            </a:xfrm>
            <a:custGeom>
              <a:avLst/>
              <a:gdLst/>
              <a:ahLst/>
              <a:cxnLst/>
              <a:rect l="l" t="t" r="r" b="b"/>
              <a:pathLst>
                <a:path w="0" h="224789">
                  <a:moveTo>
                    <a:pt x="0" y="224426"/>
                  </a:moveTo>
                  <a:lnTo>
                    <a:pt x="0" y="0"/>
                  </a:lnTo>
                </a:path>
              </a:pathLst>
            </a:custGeom>
            <a:ln w="137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322591" y="2926734"/>
              <a:ext cx="0" cy="151765"/>
            </a:xfrm>
            <a:custGeom>
              <a:avLst/>
              <a:gdLst/>
              <a:ahLst/>
              <a:cxnLst/>
              <a:rect l="l" t="t" r="r" b="b"/>
              <a:pathLst>
                <a:path w="0" h="151764">
                  <a:moveTo>
                    <a:pt x="0" y="151144"/>
                  </a:moveTo>
                  <a:lnTo>
                    <a:pt x="0" y="0"/>
                  </a:lnTo>
                </a:path>
              </a:pathLst>
            </a:custGeom>
            <a:ln w="45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322591" y="3077878"/>
              <a:ext cx="1318260" cy="458470"/>
            </a:xfrm>
            <a:custGeom>
              <a:avLst/>
              <a:gdLst/>
              <a:ahLst/>
              <a:cxnLst/>
              <a:rect l="l" t="t" r="r" b="b"/>
              <a:pathLst>
                <a:path w="1318260" h="458470">
                  <a:moveTo>
                    <a:pt x="0" y="0"/>
                  </a:moveTo>
                  <a:lnTo>
                    <a:pt x="1244827" y="0"/>
                  </a:lnTo>
                </a:path>
                <a:path w="1318260" h="458470">
                  <a:moveTo>
                    <a:pt x="1318052" y="458012"/>
                  </a:moveTo>
                  <a:lnTo>
                    <a:pt x="1318052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625452" y="215830"/>
            <a:ext cx="116839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90">
                <a:solidFill>
                  <a:srgbClr val="9ED4E4"/>
                </a:solidFill>
                <a:latin typeface="Arial"/>
                <a:cs typeface="Arial"/>
              </a:rPr>
              <a:t>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753958" y="38731"/>
            <a:ext cx="186055" cy="8655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5500" spc="-1045">
                <a:solidFill>
                  <a:srgbClr val="9ED4E4"/>
                </a:solidFill>
                <a:latin typeface="Arial"/>
                <a:cs typeface="Arial"/>
              </a:rPr>
              <a:t>-</a:t>
            </a:r>
            <a:endParaRPr sz="55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071559" y="535166"/>
            <a:ext cx="181800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190">
                <a:solidFill>
                  <a:srgbClr val="757572"/>
                </a:solidFill>
                <a:latin typeface="Arial"/>
                <a:cs typeface="Arial"/>
              </a:rPr>
              <a:t>E</a:t>
            </a:r>
            <a:r>
              <a:rPr dirty="0" sz="1850" spc="190">
                <a:solidFill>
                  <a:srgbClr val="444B4B"/>
                </a:solidFill>
                <a:latin typeface="Arial"/>
                <a:cs typeface="Arial"/>
              </a:rPr>
              <a:t>l</a:t>
            </a:r>
            <a:r>
              <a:rPr dirty="0" sz="1850" spc="190">
                <a:solidFill>
                  <a:srgbClr val="757572"/>
                </a:solidFill>
                <a:latin typeface="Arial"/>
                <a:cs typeface="Arial"/>
              </a:rPr>
              <a:t>mwood</a:t>
            </a:r>
            <a:r>
              <a:rPr dirty="0" sz="1850" spc="220">
                <a:solidFill>
                  <a:srgbClr val="757572"/>
                </a:solidFill>
                <a:latin typeface="Arial"/>
                <a:cs typeface="Arial"/>
              </a:rPr>
              <a:t> </a:t>
            </a:r>
            <a:r>
              <a:rPr dirty="0" sz="1850" spc="120">
                <a:solidFill>
                  <a:srgbClr val="757572"/>
                </a:solidFill>
                <a:latin typeface="Arial"/>
                <a:cs typeface="Arial"/>
              </a:rPr>
              <a:t>Park</a:t>
            </a:r>
            <a:endParaRPr sz="18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760066" y="658830"/>
            <a:ext cx="126809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50" spc="210">
                <a:solidFill>
                  <a:srgbClr val="838382"/>
                </a:solidFill>
                <a:latin typeface="Arial"/>
                <a:cs typeface="Arial"/>
              </a:rPr>
              <a:t>Northlake</a:t>
            </a:r>
            <a:endParaRPr sz="18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416621" y="1142033"/>
            <a:ext cx="1879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0">
                <a:solidFill>
                  <a:srgbClr val="939599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1445053" y="1143623"/>
            <a:ext cx="153035" cy="260350"/>
          </a:xfrm>
          <a:prstGeom prst="rect">
            <a:avLst/>
          </a:prstGeom>
          <a:solidFill>
            <a:srgbClr val="EBEBE8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dirty="0" sz="1500" spc="-50">
                <a:solidFill>
                  <a:srgbClr val="A0A7B1"/>
                </a:solidFill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818520" y="1277147"/>
            <a:ext cx="169354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220">
                <a:solidFill>
                  <a:srgbClr val="757572"/>
                </a:solidFill>
                <a:latin typeface="Arial"/>
                <a:cs typeface="Arial"/>
              </a:rPr>
              <a:t>Me</a:t>
            </a:r>
            <a:r>
              <a:rPr dirty="0" sz="1850" spc="220">
                <a:solidFill>
                  <a:srgbClr val="595957"/>
                </a:solidFill>
                <a:latin typeface="Arial"/>
                <a:cs typeface="Arial"/>
              </a:rPr>
              <a:t>l</a:t>
            </a:r>
            <a:r>
              <a:rPr dirty="0" sz="1850" spc="220">
                <a:solidFill>
                  <a:srgbClr val="757572"/>
                </a:solidFill>
                <a:latin typeface="Arial"/>
                <a:cs typeface="Arial"/>
              </a:rPr>
              <a:t>rose</a:t>
            </a:r>
            <a:r>
              <a:rPr dirty="0" sz="1850" spc="-100">
                <a:solidFill>
                  <a:srgbClr val="757572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757572"/>
                </a:solidFill>
                <a:latin typeface="Arial"/>
                <a:cs typeface="Arial"/>
              </a:rPr>
              <a:t>Par!&lt;</a:t>
            </a:r>
            <a:endParaRPr sz="18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139480" y="1681215"/>
            <a:ext cx="1184910" cy="323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950" spc="65">
                <a:solidFill>
                  <a:srgbClr val="757572"/>
                </a:solidFill>
                <a:latin typeface="Times New Roman"/>
                <a:cs typeface="Times New Roman"/>
              </a:rPr>
              <a:t>Villa</a:t>
            </a:r>
            <a:r>
              <a:rPr dirty="0" sz="1950" spc="330">
                <a:solidFill>
                  <a:srgbClr val="757572"/>
                </a:solidFill>
                <a:latin typeface="Times New Roman"/>
                <a:cs typeface="Times New Roman"/>
              </a:rPr>
              <a:t> </a:t>
            </a:r>
            <a:r>
              <a:rPr dirty="0" sz="1950" spc="145">
                <a:solidFill>
                  <a:srgbClr val="757572"/>
                </a:solidFill>
                <a:latin typeface="Times New Roman"/>
                <a:cs typeface="Times New Roman"/>
              </a:rPr>
              <a:t>Park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442059" y="1821419"/>
            <a:ext cx="11277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70">
                <a:solidFill>
                  <a:srgbClr val="757572"/>
                </a:solidFill>
                <a:latin typeface="Arial"/>
                <a:cs typeface="Arial"/>
              </a:rPr>
              <a:t>Oak</a:t>
            </a:r>
            <a:r>
              <a:rPr dirty="0" sz="1950" spc="85">
                <a:solidFill>
                  <a:srgbClr val="757572"/>
                </a:solidFill>
                <a:latin typeface="Arial"/>
                <a:cs typeface="Arial"/>
              </a:rPr>
              <a:t> </a:t>
            </a:r>
            <a:r>
              <a:rPr dirty="0" sz="2000" spc="125">
                <a:solidFill>
                  <a:srgbClr val="757572"/>
                </a:solidFill>
                <a:latin typeface="Times New Roman"/>
                <a:cs typeface="Times New Roman"/>
              </a:rPr>
              <a:t>Park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4642363" y="2174089"/>
            <a:ext cx="1758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5">
                <a:solidFill>
                  <a:srgbClr val="444B4B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3272859" y="1961922"/>
            <a:ext cx="46355" cy="208279"/>
          </a:xfrm>
          <a:custGeom>
            <a:avLst/>
            <a:gdLst/>
            <a:ahLst/>
            <a:cxnLst/>
            <a:rect l="l" t="t" r="r" b="b"/>
            <a:pathLst>
              <a:path w="46354" h="208280">
                <a:moveTo>
                  <a:pt x="45765" y="208282"/>
                </a:moveTo>
                <a:lnTo>
                  <a:pt x="0" y="208282"/>
                </a:lnTo>
                <a:lnTo>
                  <a:pt x="0" y="0"/>
                </a:lnTo>
                <a:lnTo>
                  <a:pt x="45765" y="0"/>
                </a:lnTo>
                <a:lnTo>
                  <a:pt x="45765" y="208282"/>
                </a:lnTo>
                <a:close/>
              </a:path>
            </a:pathLst>
          </a:custGeom>
          <a:solidFill>
            <a:srgbClr val="EBEB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3272858" y="1955260"/>
            <a:ext cx="609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70">
                <a:solidFill>
                  <a:srgbClr val="B3C8DA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192000" y="2009968"/>
            <a:ext cx="2528570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210">
                <a:solidFill>
                  <a:srgbClr val="757572"/>
                </a:solidFill>
                <a:latin typeface="Arial"/>
                <a:cs typeface="Arial"/>
              </a:rPr>
              <a:t>Bellwood</a:t>
            </a:r>
            <a:r>
              <a:rPr dirty="0" sz="1850" spc="370">
                <a:solidFill>
                  <a:srgbClr val="757572"/>
                </a:solidFill>
                <a:latin typeface="Arial"/>
                <a:cs typeface="Arial"/>
              </a:rPr>
              <a:t> </a:t>
            </a:r>
            <a:r>
              <a:rPr dirty="0" sz="1850" spc="220">
                <a:solidFill>
                  <a:srgbClr val="757572"/>
                </a:solidFill>
                <a:latin typeface="Arial"/>
                <a:cs typeface="Arial"/>
              </a:rPr>
              <a:t>Maywood</a:t>
            </a:r>
            <a:endParaRPr sz="185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166988" y="1636177"/>
            <a:ext cx="320040" cy="1125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200" spc="-2045">
                <a:solidFill>
                  <a:srgbClr val="1F7BCC"/>
                </a:solidFill>
                <a:latin typeface="Arial"/>
                <a:cs typeface="Arial"/>
              </a:rPr>
              <a:t>-</a:t>
            </a:r>
            <a:endParaRPr sz="72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1324397" y="2168491"/>
            <a:ext cx="11430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0">
                <a:solidFill>
                  <a:srgbClr val="BF9090"/>
                </a:solidFill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305162" y="2330322"/>
            <a:ext cx="49275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600" spc="-20" b="1">
                <a:solidFill>
                  <a:srgbClr val="8A9AB5"/>
                </a:solidFill>
                <a:uFill>
                  <a:solidFill>
                    <a:srgbClr val="8A9AB5"/>
                  </a:solidFill>
                </a:uFill>
                <a:latin typeface="Arial"/>
                <a:cs typeface="Arial"/>
              </a:rPr>
              <a:t>'f@P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931828" y="2385283"/>
            <a:ext cx="25781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BF9090"/>
                </a:solidFill>
                <a:latin typeface="Times New Roman"/>
                <a:cs typeface="Times New Roman"/>
              </a:rPr>
              <a:t>ii</a:t>
            </a:r>
            <a:r>
              <a:rPr dirty="0" sz="700" spc="280">
                <a:solidFill>
                  <a:srgbClr val="BF9090"/>
                </a:solidFill>
                <a:latin typeface="Times New Roman"/>
                <a:cs typeface="Times New Roman"/>
              </a:rPr>
              <a:t>  </a:t>
            </a:r>
            <a:r>
              <a:rPr dirty="0" sz="700" spc="-25">
                <a:solidFill>
                  <a:srgbClr val="BF9090"/>
                </a:solidFill>
                <a:latin typeface="Times New Roman"/>
                <a:cs typeface="Times New Roman"/>
              </a:rPr>
              <a:t>••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104270" y="1553735"/>
            <a:ext cx="277495" cy="1125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200" spc="-1670">
                <a:solidFill>
                  <a:srgbClr val="164691"/>
                </a:solidFill>
                <a:latin typeface="Times New Roman"/>
                <a:cs typeface="Times New Roman"/>
              </a:rPr>
              <a:t>_</a:t>
            </a:r>
            <a:endParaRPr sz="7200">
              <a:latin typeface="Times New Roman"/>
              <a:cs typeface="Times New Roman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10402618" y="2118754"/>
            <a:ext cx="309880" cy="471170"/>
            <a:chOff x="10402618" y="2118754"/>
            <a:chExt cx="309880" cy="471170"/>
          </a:xfrm>
        </p:grpSpPr>
        <p:sp>
          <p:nvSpPr>
            <p:cNvPr id="48" name="object 48" descr=""/>
            <p:cNvSpPr/>
            <p:nvPr/>
          </p:nvSpPr>
          <p:spPr>
            <a:xfrm>
              <a:off x="10409922" y="2118754"/>
              <a:ext cx="302260" cy="471170"/>
            </a:xfrm>
            <a:custGeom>
              <a:avLst/>
              <a:gdLst/>
              <a:ahLst/>
              <a:cxnLst/>
              <a:rect l="l" t="t" r="r" b="b"/>
              <a:pathLst>
                <a:path w="302259" h="471169">
                  <a:moveTo>
                    <a:pt x="302053" y="470993"/>
                  </a:moveTo>
                  <a:lnTo>
                    <a:pt x="0" y="470993"/>
                  </a:lnTo>
                  <a:lnTo>
                    <a:pt x="0" y="0"/>
                  </a:lnTo>
                  <a:lnTo>
                    <a:pt x="302053" y="0"/>
                  </a:lnTo>
                  <a:lnTo>
                    <a:pt x="302053" y="470993"/>
                  </a:lnTo>
                  <a:close/>
                </a:path>
              </a:pathLst>
            </a:custGeom>
            <a:solidFill>
              <a:srgbClr val="EBEB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409921" y="2476100"/>
              <a:ext cx="302260" cy="13335"/>
            </a:xfrm>
            <a:custGeom>
              <a:avLst/>
              <a:gdLst/>
              <a:ahLst/>
              <a:cxnLst/>
              <a:rect l="l" t="t" r="r" b="b"/>
              <a:pathLst>
                <a:path w="302259" h="13335">
                  <a:moveTo>
                    <a:pt x="0" y="0"/>
                  </a:moveTo>
                  <a:lnTo>
                    <a:pt x="302054" y="0"/>
                  </a:lnTo>
                  <a:lnTo>
                    <a:pt x="302054" y="12722"/>
                  </a:lnTo>
                  <a:lnTo>
                    <a:pt x="0" y="12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C1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409921" y="2550983"/>
              <a:ext cx="206375" cy="0"/>
            </a:xfrm>
            <a:custGeom>
              <a:avLst/>
              <a:gdLst/>
              <a:ahLst/>
              <a:cxnLst/>
              <a:rect l="l" t="t" r="r" b="b"/>
              <a:pathLst>
                <a:path w="206375" h="0">
                  <a:moveTo>
                    <a:pt x="0" y="0"/>
                  </a:moveTo>
                  <a:lnTo>
                    <a:pt x="206263" y="0"/>
                  </a:lnTo>
                </a:path>
              </a:pathLst>
            </a:custGeom>
            <a:ln w="13983">
              <a:solidFill>
                <a:srgbClr val="E5C0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10409921" y="2118754"/>
            <a:ext cx="314960" cy="357505"/>
          </a:xfrm>
          <a:prstGeom prst="rect">
            <a:avLst/>
          </a:prstGeom>
          <a:solidFill>
            <a:srgbClr val="EBEBE8"/>
          </a:solidFill>
        </p:spPr>
        <p:txBody>
          <a:bodyPr wrap="square" lIns="0" tIns="13970" rIns="0" bIns="0" rtlCol="0" vert="horz">
            <a:spAutoFit/>
          </a:bodyPr>
          <a:lstStyle/>
          <a:p>
            <a:pPr algn="r">
              <a:lnSpc>
                <a:spcPts val="2700"/>
              </a:lnSpc>
              <a:spcBef>
                <a:spcPts val="110"/>
              </a:spcBef>
            </a:pPr>
            <a:r>
              <a:rPr dirty="0" sz="2750" spc="-310">
                <a:solidFill>
                  <a:srgbClr val="E6C1A5"/>
                </a:solidFill>
                <a:latin typeface="Times New Roman"/>
                <a:cs typeface="Times New Roman"/>
              </a:rPr>
              <a:t>..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8854275" y="2574064"/>
            <a:ext cx="448945" cy="0"/>
          </a:xfrm>
          <a:custGeom>
            <a:avLst/>
            <a:gdLst/>
            <a:ahLst/>
            <a:cxnLst/>
            <a:rect l="l" t="t" r="r" b="b"/>
            <a:pathLst>
              <a:path w="448945" h="0">
                <a:moveTo>
                  <a:pt x="0" y="0"/>
                </a:moveTo>
                <a:lnTo>
                  <a:pt x="448504" y="0"/>
                </a:lnTo>
              </a:path>
            </a:pathLst>
          </a:custGeom>
          <a:ln w="12722">
            <a:solidFill>
              <a:srgbClr val="8A9A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8841575" y="1740758"/>
            <a:ext cx="591185" cy="10102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450" spc="-335">
                <a:solidFill>
                  <a:srgbClr val="8A9AB5"/>
                </a:solidFill>
                <a:latin typeface="Arial"/>
                <a:cs typeface="Arial"/>
              </a:rPr>
              <a:t>..,</a:t>
            </a:r>
            <a:endParaRPr sz="64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230481" y="2667215"/>
            <a:ext cx="10947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>
                <a:solidFill>
                  <a:srgbClr val="757572"/>
                </a:solidFill>
                <a:latin typeface="Arial"/>
                <a:cs typeface="Arial"/>
              </a:rPr>
              <a:t>Broadvie'll\l'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556619" y="2433629"/>
            <a:ext cx="1905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20">
                <a:solidFill>
                  <a:srgbClr val="9ED4E4"/>
                </a:solidFill>
                <a:latin typeface="Arial"/>
                <a:cs typeface="Arial"/>
              </a:rPr>
              <a:t>.,</a:t>
            </a:r>
            <a:endParaRPr sz="32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217113" y="3100037"/>
            <a:ext cx="982344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210">
                <a:solidFill>
                  <a:srgbClr val="757572"/>
                </a:solidFill>
                <a:latin typeface="Arial"/>
                <a:cs typeface="Arial"/>
              </a:rPr>
              <a:t>Berwyn</a:t>
            </a:r>
            <a:endParaRPr sz="1850">
              <a:latin typeface="Arial"/>
              <a:cs typeface="Arial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11282509" y="3128337"/>
            <a:ext cx="764540" cy="234315"/>
          </a:xfrm>
          <a:custGeom>
            <a:avLst/>
            <a:gdLst/>
            <a:ahLst/>
            <a:cxnLst/>
            <a:rect l="l" t="t" r="r" b="b"/>
            <a:pathLst>
              <a:path w="764540" h="234314">
                <a:moveTo>
                  <a:pt x="764287" y="234317"/>
                </a:moveTo>
                <a:lnTo>
                  <a:pt x="0" y="234317"/>
                </a:lnTo>
                <a:lnTo>
                  <a:pt x="0" y="0"/>
                </a:lnTo>
                <a:lnTo>
                  <a:pt x="764287" y="0"/>
                </a:lnTo>
                <a:lnTo>
                  <a:pt x="764287" y="234317"/>
                </a:lnTo>
                <a:close/>
              </a:path>
            </a:pathLst>
          </a:custGeom>
          <a:solidFill>
            <a:srgbClr val="EBEB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11269808" y="3122429"/>
            <a:ext cx="81216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275">
                <a:solidFill>
                  <a:srgbClr val="A0A7B1"/>
                </a:solidFill>
                <a:latin typeface="Arial"/>
                <a:cs typeface="Arial"/>
              </a:rPr>
              <a:t>SOUTH</a:t>
            </a:r>
            <a:endParaRPr sz="135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023282" y="3104618"/>
            <a:ext cx="161480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185">
                <a:solidFill>
                  <a:srgbClr val="757572"/>
                </a:solidFill>
                <a:latin typeface="Arial"/>
                <a:cs typeface="Arial"/>
              </a:rPr>
              <a:t>Westches</a:t>
            </a:r>
            <a:r>
              <a:rPr dirty="0" sz="1850" spc="185">
                <a:solidFill>
                  <a:srgbClr val="595957"/>
                </a:solidFill>
                <a:latin typeface="Arial"/>
                <a:cs typeface="Arial"/>
              </a:rPr>
              <a:t>t</a:t>
            </a:r>
            <a:r>
              <a:rPr dirty="0" sz="1850" spc="185">
                <a:solidFill>
                  <a:srgbClr val="838382"/>
                </a:solidFill>
                <a:latin typeface="Arial"/>
                <a:cs typeface="Arial"/>
              </a:rPr>
              <a:t>er</a:t>
            </a:r>
            <a:endParaRPr sz="185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9586341" y="3287823"/>
            <a:ext cx="810260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120">
                <a:solidFill>
                  <a:srgbClr val="838382"/>
                </a:solidFill>
                <a:latin typeface="Arial"/>
                <a:cs typeface="Arial"/>
              </a:rPr>
              <a:t>C</a:t>
            </a:r>
            <a:r>
              <a:rPr dirty="0" sz="1850" spc="120">
                <a:solidFill>
                  <a:srgbClr val="595957"/>
                </a:solidFill>
                <a:latin typeface="Arial"/>
                <a:cs typeface="Arial"/>
              </a:rPr>
              <a:t>i</a:t>
            </a:r>
            <a:r>
              <a:rPr dirty="0" sz="1850" spc="120">
                <a:solidFill>
                  <a:srgbClr val="757572"/>
                </a:solidFill>
                <a:latin typeface="Arial"/>
                <a:cs typeface="Arial"/>
              </a:rPr>
              <a:t>cero</a:t>
            </a:r>
            <a:endParaRPr sz="185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1044470" y="3362655"/>
            <a:ext cx="501650" cy="201930"/>
          </a:xfrm>
          <a:prstGeom prst="rect">
            <a:avLst/>
          </a:prstGeom>
          <a:solidFill>
            <a:srgbClr val="EBEBE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20"/>
              </a:lnSpc>
            </a:pPr>
            <a:r>
              <a:rPr dirty="0" sz="1350" spc="114">
                <a:solidFill>
                  <a:srgbClr val="A0A7B1"/>
                </a:solidFill>
                <a:latin typeface="Arial"/>
                <a:cs typeface="Arial"/>
              </a:rPr>
              <a:t>LA\l\t</a:t>
            </a:r>
            <a:endParaRPr sz="135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1726722" y="3323955"/>
            <a:ext cx="61214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245">
                <a:solidFill>
                  <a:srgbClr val="939599"/>
                </a:solidFill>
                <a:latin typeface="Arial"/>
                <a:cs typeface="Arial"/>
              </a:rPr>
              <a:t>DALE</a:t>
            </a:r>
            <a:endParaRPr sz="1350">
              <a:latin typeface="Arial"/>
              <a:cs typeface="Arial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5317019" y="4589862"/>
            <a:ext cx="13970" cy="95885"/>
          </a:xfrm>
          <a:custGeom>
            <a:avLst/>
            <a:gdLst/>
            <a:ahLst/>
            <a:cxnLst/>
            <a:rect l="l" t="t" r="r" b="b"/>
            <a:pathLst>
              <a:path w="13970" h="95885">
                <a:moveTo>
                  <a:pt x="13729" y="95462"/>
                </a:moveTo>
                <a:lnTo>
                  <a:pt x="0" y="95462"/>
                </a:lnTo>
                <a:lnTo>
                  <a:pt x="0" y="0"/>
                </a:lnTo>
                <a:lnTo>
                  <a:pt x="13729" y="0"/>
                </a:lnTo>
                <a:lnTo>
                  <a:pt x="13729" y="95462"/>
                </a:lnTo>
                <a:close/>
              </a:path>
            </a:pathLst>
          </a:custGeom>
          <a:solidFill>
            <a:srgbClr val="EBEB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4649988" y="4449395"/>
            <a:ext cx="1148715" cy="59499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02870" marR="30480" indent="-65405">
              <a:lnSpc>
                <a:spcPts val="2200"/>
              </a:lnSpc>
              <a:spcBef>
                <a:spcPts val="240"/>
              </a:spcBef>
            </a:pPr>
            <a:r>
              <a:rPr dirty="0" sz="1900" spc="114">
                <a:solidFill>
                  <a:srgbClr val="757572"/>
                </a:solidFill>
                <a:latin typeface="Arial"/>
                <a:cs typeface="Arial"/>
              </a:rPr>
              <a:t>West</a:t>
            </a:r>
            <a:r>
              <a:rPr dirty="0" baseline="30303" sz="825" spc="172">
                <a:solidFill>
                  <a:srgbClr val="A0A7B1"/>
                </a:solidFill>
                <a:latin typeface="Arial"/>
                <a:cs typeface="Arial"/>
              </a:rPr>
              <a:t>1</a:t>
            </a:r>
            <a:r>
              <a:rPr dirty="0" sz="1900" spc="114">
                <a:solidFill>
                  <a:srgbClr val="757572"/>
                </a:solidFill>
                <a:latin typeface="Arial"/>
                <a:cs typeface="Arial"/>
              </a:rPr>
              <a:t>ern </a:t>
            </a:r>
            <a:r>
              <a:rPr dirty="0" sz="1900" spc="135">
                <a:solidFill>
                  <a:srgbClr val="757572"/>
                </a:solidFill>
                <a:latin typeface="Arial"/>
                <a:cs typeface="Arial"/>
              </a:rPr>
              <a:t>Springs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87712" y="5133614"/>
            <a:ext cx="3530600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204">
                <a:solidFill>
                  <a:srgbClr val="757572"/>
                </a:solidFill>
                <a:latin typeface="Arial"/>
                <a:cs typeface="Arial"/>
              </a:rPr>
              <a:t>Downers</a:t>
            </a:r>
            <a:r>
              <a:rPr dirty="0" sz="1850" spc="65">
                <a:solidFill>
                  <a:srgbClr val="757572"/>
                </a:solidFill>
                <a:latin typeface="Arial"/>
                <a:cs typeface="Arial"/>
              </a:rPr>
              <a:t> </a:t>
            </a:r>
            <a:r>
              <a:rPr dirty="0" sz="1850" spc="135">
                <a:solidFill>
                  <a:srgbClr val="757572"/>
                </a:solidFill>
                <a:latin typeface="Arial"/>
                <a:cs typeface="Arial"/>
              </a:rPr>
              <a:t>Grove</a:t>
            </a:r>
            <a:r>
              <a:rPr dirty="0" sz="1850" spc="155">
                <a:solidFill>
                  <a:srgbClr val="757572"/>
                </a:solidFill>
                <a:latin typeface="Arial"/>
                <a:cs typeface="Arial"/>
              </a:rPr>
              <a:t> </a:t>
            </a:r>
            <a:r>
              <a:rPr dirty="0" sz="1850" spc="105">
                <a:solidFill>
                  <a:srgbClr val="838382"/>
                </a:solidFill>
                <a:latin typeface="Arial"/>
                <a:cs typeface="Arial"/>
              </a:rPr>
              <a:t>cl</a:t>
            </a:r>
            <a:r>
              <a:rPr dirty="0" sz="1400" spc="105">
                <a:solidFill>
                  <a:srgbClr val="838382"/>
                </a:solidFill>
                <a:latin typeface="Arial"/>
                <a:cs typeface="Arial"/>
              </a:rPr>
              <a:t>a</a:t>
            </a:r>
            <a:r>
              <a:rPr dirty="0" sz="1400" spc="105">
                <a:solidFill>
                  <a:srgbClr val="757572"/>
                </a:solidFill>
                <a:latin typeface="Arial"/>
                <a:cs typeface="Arial"/>
              </a:rPr>
              <a:t>ren</a:t>
            </a:r>
            <a:r>
              <a:rPr dirty="0" sz="1400" spc="-90">
                <a:solidFill>
                  <a:srgbClr val="757572"/>
                </a:solidFill>
                <a:latin typeface="Arial"/>
                <a:cs typeface="Arial"/>
              </a:rPr>
              <a:t> </a:t>
            </a:r>
            <a:r>
              <a:rPr dirty="0" sz="1400" spc="105">
                <a:solidFill>
                  <a:srgbClr val="757572"/>
                </a:solidFill>
                <a:latin typeface="Arial"/>
                <a:cs typeface="Arial"/>
              </a:rPr>
              <a:t>don</a:t>
            </a:r>
            <a:r>
              <a:rPr dirty="0" sz="1400" spc="240">
                <a:solidFill>
                  <a:srgbClr val="757572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757572"/>
                </a:solidFill>
                <a:latin typeface="Arial"/>
                <a:cs typeface="Arial"/>
              </a:rPr>
              <a:t>H</a:t>
            </a:r>
            <a:r>
              <a:rPr dirty="0" sz="1650" spc="75">
                <a:solidFill>
                  <a:srgbClr val="939599"/>
                </a:solidFill>
                <a:latin typeface="Arial"/>
                <a:cs typeface="Arial"/>
              </a:rPr>
              <a:t>ii</a:t>
            </a:r>
            <a:r>
              <a:rPr dirty="0" sz="1650" spc="-229">
                <a:solidFill>
                  <a:srgbClr val="939599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595957"/>
                </a:solidFill>
                <a:latin typeface="Arial"/>
                <a:cs typeface="Arial"/>
              </a:rPr>
              <a:t>I</a:t>
            </a:r>
            <a:r>
              <a:rPr dirty="0" sz="1400" spc="50">
                <a:solidFill>
                  <a:srgbClr val="838382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3670143" y="6092710"/>
            <a:ext cx="46355" cy="266065"/>
          </a:xfrm>
          <a:custGeom>
            <a:avLst/>
            <a:gdLst/>
            <a:ahLst/>
            <a:cxnLst/>
            <a:rect l="l" t="t" r="r" b="b"/>
            <a:pathLst>
              <a:path w="46354" h="266064">
                <a:moveTo>
                  <a:pt x="45765" y="265468"/>
                </a:moveTo>
                <a:lnTo>
                  <a:pt x="0" y="265468"/>
                </a:lnTo>
                <a:lnTo>
                  <a:pt x="0" y="0"/>
                </a:lnTo>
                <a:lnTo>
                  <a:pt x="45765" y="0"/>
                </a:lnTo>
                <a:lnTo>
                  <a:pt x="45765" y="265468"/>
                </a:lnTo>
                <a:close/>
              </a:path>
            </a:pathLst>
          </a:custGeom>
          <a:solidFill>
            <a:srgbClr val="EBEB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3442415" y="6081447"/>
            <a:ext cx="12801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20">
                <a:solidFill>
                  <a:srgbClr val="838382"/>
                </a:solidFill>
                <a:latin typeface="Times New Roman"/>
                <a:cs typeface="Times New Roman"/>
              </a:rPr>
              <a:t>\t\t</a:t>
            </a:r>
            <a:r>
              <a:rPr dirty="0" sz="1550" spc="-120">
                <a:solidFill>
                  <a:srgbClr val="A0A7B1"/>
                </a:solidFill>
                <a:latin typeface="Times New Roman"/>
                <a:cs typeface="Times New Roman"/>
              </a:rPr>
              <a:t>l</a:t>
            </a:r>
            <a:r>
              <a:rPr dirty="0" sz="1600" spc="-120">
                <a:solidFill>
                  <a:srgbClr val="757572"/>
                </a:solidFill>
                <a:latin typeface="Times New Roman"/>
                <a:cs typeface="Times New Roman"/>
              </a:rPr>
              <a:t>1101,•,</a:t>
            </a:r>
            <a:r>
              <a:rPr dirty="0" sz="1600" spc="-80">
                <a:solidFill>
                  <a:srgbClr val="757572"/>
                </a:solidFill>
                <a:latin typeface="Times New Roman"/>
                <a:cs typeface="Times New Roman"/>
              </a:rPr>
              <a:t> </a:t>
            </a:r>
            <a:r>
              <a:rPr dirty="0" sz="1550" spc="110">
                <a:solidFill>
                  <a:srgbClr val="757572"/>
                </a:solidFill>
                <a:latin typeface="Times New Roman"/>
                <a:cs typeface="Times New Roman"/>
              </a:rPr>
              <a:t>b</a:t>
            </a:r>
            <a:r>
              <a:rPr dirty="0" sz="1550" spc="110">
                <a:solidFill>
                  <a:srgbClr val="939599"/>
                </a:solidFill>
                <a:latin typeface="Times New Roman"/>
                <a:cs typeface="Times New Roman"/>
              </a:rPr>
              <a:t>rook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2408014" y="6748619"/>
            <a:ext cx="856615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135">
                <a:solidFill>
                  <a:srgbClr val="757572"/>
                </a:solidFill>
                <a:latin typeface="Arial"/>
                <a:cs typeface="Arial"/>
              </a:rPr>
              <a:t>Dar</a:t>
            </a:r>
            <a:r>
              <a:rPr dirty="0" sz="1900" spc="135">
                <a:solidFill>
                  <a:srgbClr val="595957"/>
                </a:solidFill>
                <a:latin typeface="Arial"/>
                <a:cs typeface="Arial"/>
              </a:rPr>
              <a:t>i</a:t>
            </a:r>
            <a:r>
              <a:rPr dirty="0" sz="1900" spc="135">
                <a:solidFill>
                  <a:srgbClr val="757572"/>
                </a:solidFill>
                <a:latin typeface="Arial"/>
                <a:cs typeface="Arial"/>
              </a:rPr>
              <a:t>en</a:t>
            </a:r>
            <a:endParaRPr sz="1900">
              <a:latin typeface="Arial"/>
              <a:cs typeface="Arial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6260668" y="5627569"/>
            <a:ext cx="41275" cy="260350"/>
          </a:xfrm>
          <a:custGeom>
            <a:avLst/>
            <a:gdLst/>
            <a:ahLst/>
            <a:cxnLst/>
            <a:rect l="l" t="t" r="r" b="b"/>
            <a:pathLst>
              <a:path w="41275" h="260350">
                <a:moveTo>
                  <a:pt x="41189" y="260353"/>
                </a:moveTo>
                <a:lnTo>
                  <a:pt x="0" y="260353"/>
                </a:lnTo>
                <a:lnTo>
                  <a:pt x="0" y="0"/>
                </a:lnTo>
                <a:lnTo>
                  <a:pt x="41189" y="0"/>
                </a:lnTo>
                <a:lnTo>
                  <a:pt x="41189" y="260353"/>
                </a:lnTo>
                <a:close/>
              </a:path>
            </a:pathLst>
          </a:custGeom>
          <a:solidFill>
            <a:srgbClr val="EBEB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5346084" y="5622416"/>
            <a:ext cx="122809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14">
                <a:solidFill>
                  <a:srgbClr val="838382"/>
                </a:solidFill>
                <a:latin typeface="Arial"/>
                <a:cs typeface="Arial"/>
              </a:rPr>
              <a:t>Countrys</a:t>
            </a:r>
            <a:r>
              <a:rPr dirty="0" sz="1500" spc="114">
                <a:solidFill>
                  <a:srgbClr val="A0A7B1"/>
                </a:solidFill>
                <a:latin typeface="Arial"/>
                <a:cs typeface="Arial"/>
              </a:rPr>
              <a:t>i</a:t>
            </a:r>
            <a:r>
              <a:rPr dirty="0" sz="1500" spc="114">
                <a:solidFill>
                  <a:srgbClr val="838382"/>
                </a:solidFill>
                <a:latin typeface="Arial"/>
                <a:cs typeface="Arial"/>
              </a:rPr>
              <a:t>de</a:t>
            </a:r>
            <a:endParaRPr sz="15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654793" y="5081961"/>
            <a:ext cx="79375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10">
                <a:solidFill>
                  <a:srgbClr val="838382"/>
                </a:solidFill>
                <a:latin typeface="Arial"/>
                <a:cs typeface="Arial"/>
              </a:rPr>
              <a:t>Mc€ook</a:t>
            </a:r>
            <a:endParaRPr sz="15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292099" y="6130811"/>
            <a:ext cx="79502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5">
                <a:solidFill>
                  <a:srgbClr val="838382"/>
                </a:solidFill>
                <a:latin typeface="Arial"/>
                <a:cs typeface="Arial"/>
              </a:rPr>
              <a:t>odgkins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8724357" y="4289599"/>
            <a:ext cx="86868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0">
                <a:solidFill>
                  <a:srgbClr val="838382"/>
                </a:solidFill>
                <a:latin typeface="Arial"/>
                <a:cs typeface="Arial"/>
              </a:rPr>
              <a:t>Stickney</a:t>
            </a:r>
            <a:endParaRPr sz="15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889913" y="7028515"/>
            <a:ext cx="73850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838382"/>
                </a:solidFill>
                <a:latin typeface="Arial"/>
                <a:cs typeface="Arial"/>
              </a:rPr>
              <a:t>:Just</a:t>
            </a:r>
            <a:r>
              <a:rPr dirty="0" sz="1500" spc="45">
                <a:solidFill>
                  <a:srgbClr val="595957"/>
                </a:solidFill>
                <a:latin typeface="Arial"/>
                <a:cs typeface="Arial"/>
              </a:rPr>
              <a:t>i</a:t>
            </a:r>
            <a:r>
              <a:rPr dirty="0" sz="1500" spc="45">
                <a:solidFill>
                  <a:srgbClr val="838382"/>
                </a:solidFill>
                <a:latin typeface="Arial"/>
                <a:cs typeface="Arial"/>
              </a:rPr>
              <a:t>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887512" y="7664644"/>
            <a:ext cx="1592580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145">
                <a:solidFill>
                  <a:srgbClr val="757572"/>
                </a:solidFill>
                <a:latin typeface="Arial"/>
                <a:cs typeface="Arial"/>
              </a:rPr>
              <a:t>Hickory</a:t>
            </a:r>
            <a:r>
              <a:rPr dirty="0" sz="1900" spc="55">
                <a:solidFill>
                  <a:srgbClr val="757572"/>
                </a:solidFill>
                <a:latin typeface="Arial"/>
                <a:cs typeface="Arial"/>
              </a:rPr>
              <a:t> </a:t>
            </a:r>
            <a:r>
              <a:rPr dirty="0" sz="1850" spc="114">
                <a:solidFill>
                  <a:srgbClr val="757572"/>
                </a:solidFill>
                <a:latin typeface="Arial"/>
                <a:cs typeface="Arial"/>
              </a:rPr>
              <a:t>Hi</a:t>
            </a:r>
            <a:r>
              <a:rPr dirty="0" sz="1900" spc="114">
                <a:solidFill>
                  <a:srgbClr val="444B4B"/>
                </a:solidFill>
                <a:latin typeface="Arial"/>
                <a:cs typeface="Arial"/>
              </a:rPr>
              <a:t>I</a:t>
            </a:r>
            <a:r>
              <a:rPr dirty="0" sz="1850" spc="114">
                <a:solidFill>
                  <a:srgbClr val="838382"/>
                </a:solidFill>
                <a:latin typeface="Arial"/>
                <a:cs typeface="Arial"/>
              </a:rPr>
              <a:t>ls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7277975" y="8733595"/>
            <a:ext cx="132143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135">
                <a:solidFill>
                  <a:srgbClr val="757572"/>
                </a:solidFill>
                <a:latin typeface="Arial"/>
                <a:cs typeface="Arial"/>
              </a:rPr>
              <a:t>Palos</a:t>
            </a:r>
            <a:r>
              <a:rPr dirty="0" sz="1850" spc="-35">
                <a:solidFill>
                  <a:srgbClr val="757572"/>
                </a:solidFill>
                <a:latin typeface="Arial"/>
                <a:cs typeface="Arial"/>
              </a:rPr>
              <a:t> </a:t>
            </a:r>
            <a:r>
              <a:rPr dirty="0" sz="1850" spc="155">
                <a:solidFill>
                  <a:srgbClr val="757572"/>
                </a:solidFill>
                <a:latin typeface="Arial"/>
                <a:cs typeface="Arial"/>
              </a:rPr>
              <a:t>Hil</a:t>
            </a:r>
            <a:r>
              <a:rPr dirty="0" sz="1850" spc="155">
                <a:solidFill>
                  <a:srgbClr val="444B4B"/>
                </a:solidFill>
                <a:latin typeface="Arial"/>
                <a:cs typeface="Arial"/>
              </a:rPr>
              <a:t>l</a:t>
            </a:r>
            <a:r>
              <a:rPr dirty="0" sz="1850" spc="155">
                <a:solidFill>
                  <a:srgbClr val="757572"/>
                </a:solidFill>
                <a:latin typeface="Arial"/>
                <a:cs typeface="Arial"/>
              </a:rPr>
              <a:t>s</a:t>
            </a:r>
            <a:endParaRPr sz="185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565664" y="5800023"/>
            <a:ext cx="1527175" cy="1602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500" spc="75">
                <a:solidFill>
                  <a:srgbClr val="838382"/>
                </a:solidFill>
                <a:latin typeface="Arial"/>
                <a:cs typeface="Arial"/>
              </a:rPr>
              <a:t>Bed</a:t>
            </a:r>
            <a:r>
              <a:rPr dirty="0" sz="1500" spc="305">
                <a:solidFill>
                  <a:srgbClr val="838382"/>
                </a:solidFill>
                <a:latin typeface="Arial"/>
                <a:cs typeface="Arial"/>
              </a:rPr>
              <a:t> </a:t>
            </a:r>
            <a:r>
              <a:rPr dirty="0" sz="1500" spc="-650">
                <a:solidFill>
                  <a:srgbClr val="838382"/>
                </a:solidFill>
                <a:latin typeface="Arial"/>
                <a:cs typeface="Arial"/>
              </a:rPr>
              <a:t>o</a:t>
            </a:r>
            <a:r>
              <a:rPr dirty="0" baseline="-33875" sz="6150" spc="-975">
                <a:solidFill>
                  <a:srgbClr val="9ED4E4"/>
                </a:solidFill>
                <a:latin typeface="Arial"/>
                <a:cs typeface="Arial"/>
              </a:rPr>
              <a:t>-</a:t>
            </a:r>
            <a:r>
              <a:rPr dirty="0" sz="1500" spc="55">
                <a:solidFill>
                  <a:srgbClr val="838382"/>
                </a:solidFill>
                <a:latin typeface="Arial"/>
                <a:cs typeface="Arial"/>
              </a:rPr>
              <a:t>rd</a:t>
            </a:r>
            <a:r>
              <a:rPr dirty="0" sz="1500" spc="285">
                <a:solidFill>
                  <a:srgbClr val="838382"/>
                </a:solidFill>
                <a:latin typeface="Arial"/>
                <a:cs typeface="Arial"/>
              </a:rPr>
              <a:t> </a:t>
            </a:r>
            <a:r>
              <a:rPr dirty="0" sz="1700" spc="65">
                <a:solidFill>
                  <a:srgbClr val="757572"/>
                </a:solidFill>
                <a:latin typeface="Times New Roman"/>
                <a:cs typeface="Times New Roman"/>
              </a:rPr>
              <a:t>P</a:t>
            </a:r>
            <a:r>
              <a:rPr dirty="0" sz="1700" spc="65">
                <a:solidFill>
                  <a:srgbClr val="939599"/>
                </a:solidFill>
                <a:latin typeface="Times New Roman"/>
                <a:cs typeface="Times New Roman"/>
              </a:rPr>
              <a:t>ark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500">
              <a:latin typeface="Times New Roman"/>
              <a:cs typeface="Times New Roman"/>
            </a:endParaRPr>
          </a:p>
          <a:p>
            <a:pPr marL="437515">
              <a:lnSpc>
                <a:spcPct val="100000"/>
              </a:lnSpc>
            </a:pPr>
            <a:r>
              <a:rPr dirty="0" sz="1850" spc="185">
                <a:solidFill>
                  <a:srgbClr val="757572"/>
                </a:solidFill>
                <a:latin typeface="Arial"/>
                <a:cs typeface="Arial"/>
              </a:rPr>
              <a:t>Burbank</a:t>
            </a:r>
            <a:endParaRPr sz="185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177609" y="7509429"/>
            <a:ext cx="112395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85">
                <a:solidFill>
                  <a:srgbClr val="757572"/>
                </a:solidFill>
                <a:latin typeface="Arial"/>
                <a:cs typeface="Arial"/>
              </a:rPr>
              <a:t>Hom</a:t>
            </a:r>
            <a:r>
              <a:rPr dirty="0" sz="1500" spc="85">
                <a:solidFill>
                  <a:srgbClr val="939599"/>
                </a:solidFill>
                <a:latin typeface="Arial"/>
                <a:cs typeface="Arial"/>
              </a:rPr>
              <a:t>eto</a:t>
            </a:r>
            <a:r>
              <a:rPr dirty="0" sz="1500" spc="85">
                <a:solidFill>
                  <a:srgbClr val="757572"/>
                </a:solidFill>
                <a:latin typeface="Arial"/>
                <a:cs typeface="Arial"/>
              </a:rPr>
              <a:t>•Hn</a:t>
            </a:r>
            <a:endParaRPr sz="15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0741971" y="7867950"/>
            <a:ext cx="1951989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175">
                <a:solidFill>
                  <a:srgbClr val="757572"/>
                </a:solidFill>
                <a:latin typeface="Arial"/>
                <a:cs typeface="Arial"/>
              </a:rPr>
              <a:t>Evergreen</a:t>
            </a:r>
            <a:r>
              <a:rPr dirty="0" sz="1850" spc="-85">
                <a:solidFill>
                  <a:srgbClr val="757572"/>
                </a:solidFill>
                <a:latin typeface="Arial"/>
                <a:cs typeface="Arial"/>
              </a:rPr>
              <a:t> </a:t>
            </a:r>
            <a:r>
              <a:rPr dirty="0" sz="1850" spc="170">
                <a:solidFill>
                  <a:srgbClr val="757572"/>
                </a:solidFill>
                <a:latin typeface="Arial"/>
                <a:cs typeface="Arial"/>
              </a:rPr>
              <a:t>Park</a:t>
            </a:r>
            <a:endParaRPr sz="185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241383" y="8181436"/>
            <a:ext cx="122872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10">
                <a:solidFill>
                  <a:srgbClr val="757572"/>
                </a:solidFill>
                <a:latin typeface="Times New Roman"/>
                <a:cs typeface="Times New Roman"/>
              </a:rPr>
              <a:t>Oak</a:t>
            </a:r>
            <a:r>
              <a:rPr dirty="0" sz="2000" spc="-140">
                <a:solidFill>
                  <a:srgbClr val="757572"/>
                </a:solidFill>
                <a:latin typeface="Times New Roman"/>
                <a:cs typeface="Times New Roman"/>
              </a:rPr>
              <a:t> </a:t>
            </a:r>
            <a:r>
              <a:rPr dirty="0" sz="2050" spc="254">
                <a:solidFill>
                  <a:srgbClr val="838382"/>
                </a:solidFill>
                <a:latin typeface="Times New Roman"/>
                <a:cs typeface="Times New Roman"/>
              </a:rPr>
              <a:t>lawn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1289424" y="9248860"/>
            <a:ext cx="948690" cy="469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25"/>
              </a:lnSpc>
              <a:spcBef>
                <a:spcPts val="100"/>
              </a:spcBef>
            </a:pPr>
            <a:r>
              <a:rPr dirty="0" sz="1400" spc="-35">
                <a:solidFill>
                  <a:srgbClr val="838382"/>
                </a:solidFill>
                <a:latin typeface="Arial"/>
                <a:cs typeface="Arial"/>
              </a:rPr>
              <a:t>er-</a:t>
            </a:r>
            <a:r>
              <a:rPr dirty="0" sz="1400" spc="-30">
                <a:solidFill>
                  <a:srgbClr val="838382"/>
                </a:solidFill>
                <a:latin typeface="Arial"/>
                <a:cs typeface="Arial"/>
              </a:rPr>
              <a:t>r-</a:t>
            </a:r>
            <a:r>
              <a:rPr dirty="0" sz="1400" spc="-25">
                <a:solidFill>
                  <a:srgbClr val="595957"/>
                </a:solidFill>
                <a:latin typeface="Arial"/>
                <a:cs typeface="Arial"/>
              </a:rPr>
              <a:t>i</a:t>
            </a:r>
            <a:r>
              <a:rPr dirty="0" sz="1400" spc="-25">
                <a:solidFill>
                  <a:srgbClr val="838382"/>
                </a:solidFill>
                <a:latin typeface="Arial"/>
                <a:cs typeface="Arial"/>
              </a:rPr>
              <a:t>o11ette</a:t>
            </a:r>
            <a:endParaRPr sz="1400">
              <a:latin typeface="Arial"/>
              <a:cs typeface="Arial"/>
            </a:endParaRPr>
          </a:p>
          <a:p>
            <a:pPr marL="204470">
              <a:lnSpc>
                <a:spcPts val="1864"/>
              </a:lnSpc>
            </a:pPr>
            <a:r>
              <a:rPr dirty="0" sz="1600" spc="30">
                <a:solidFill>
                  <a:srgbClr val="838382"/>
                </a:solidFill>
                <a:latin typeface="Arial"/>
                <a:cs typeface="Arial"/>
              </a:rPr>
              <a:t>Par</a:t>
            </a:r>
            <a:endParaRPr sz="1600">
              <a:latin typeface="Arial"/>
              <a:cs typeface="Arial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12722581" y="7193470"/>
            <a:ext cx="283210" cy="243204"/>
          </a:xfrm>
          <a:custGeom>
            <a:avLst/>
            <a:gdLst/>
            <a:ahLst/>
            <a:cxnLst/>
            <a:rect l="l" t="t" r="r" b="b"/>
            <a:pathLst>
              <a:path w="283209" h="243204">
                <a:moveTo>
                  <a:pt x="114414" y="0"/>
                </a:moveTo>
                <a:lnTo>
                  <a:pt x="0" y="0"/>
                </a:lnTo>
                <a:lnTo>
                  <a:pt x="0" y="242989"/>
                </a:lnTo>
                <a:lnTo>
                  <a:pt x="114414" y="242989"/>
                </a:lnTo>
                <a:lnTo>
                  <a:pt x="114414" y="0"/>
                </a:lnTo>
                <a:close/>
              </a:path>
              <a:path w="283209" h="243204">
                <a:moveTo>
                  <a:pt x="283006" y="0"/>
                </a:moveTo>
                <a:lnTo>
                  <a:pt x="205193" y="0"/>
                </a:lnTo>
                <a:lnTo>
                  <a:pt x="205193" y="242989"/>
                </a:lnTo>
                <a:lnTo>
                  <a:pt x="283006" y="242989"/>
                </a:lnTo>
                <a:lnTo>
                  <a:pt x="283006" y="0"/>
                </a:lnTo>
                <a:close/>
              </a:path>
            </a:pathLst>
          </a:custGeom>
          <a:solidFill>
            <a:srgbClr val="CDE2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12331648" y="4883488"/>
            <a:ext cx="1515110" cy="25438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6900" spc="595">
                <a:solidFill>
                  <a:srgbClr val="1A60A8"/>
                </a:solidFill>
                <a:latin typeface="Arial"/>
                <a:cs typeface="Arial"/>
              </a:rPr>
              <a:t>•</a:t>
            </a:r>
            <a:r>
              <a:rPr dirty="0" sz="6900" spc="-465">
                <a:solidFill>
                  <a:srgbClr val="369EE6"/>
                </a:solidFill>
                <a:latin typeface="Arial"/>
                <a:cs typeface="Arial"/>
              </a:rPr>
              <a:t>•</a:t>
            </a:r>
            <a:r>
              <a:rPr dirty="0" baseline="-18518" sz="10800" spc="-517">
                <a:solidFill>
                  <a:srgbClr val="1F7BCC"/>
                </a:solidFill>
                <a:latin typeface="Arial"/>
                <a:cs typeface="Arial"/>
              </a:rPr>
              <a:t>-</a:t>
            </a:r>
            <a:r>
              <a:rPr dirty="0" sz="6900" spc="1055">
                <a:solidFill>
                  <a:srgbClr val="1A60A8"/>
                </a:solidFill>
                <a:latin typeface="Arial"/>
                <a:cs typeface="Arial"/>
              </a:rPr>
              <a:t>•</a:t>
            </a:r>
            <a:endParaRPr sz="6900">
              <a:latin typeface="Arial"/>
              <a:cs typeface="Arial"/>
            </a:endParaRPr>
          </a:p>
          <a:p>
            <a:pPr marL="484505">
              <a:lnSpc>
                <a:spcPts val="1925"/>
              </a:lnSpc>
              <a:spcBef>
                <a:spcPts val="7620"/>
              </a:spcBef>
            </a:pPr>
            <a:r>
              <a:rPr dirty="0" sz="1650" spc="150">
                <a:solidFill>
                  <a:srgbClr val="8A9AB5"/>
                </a:solidFill>
                <a:latin typeface="Courier New"/>
                <a:cs typeface="Courier New"/>
              </a:rPr>
              <a:t>AUBURN</a:t>
            </a:r>
            <a:endParaRPr sz="1650">
              <a:latin typeface="Courier New"/>
              <a:cs typeface="Courier New"/>
            </a:endParaRPr>
          </a:p>
          <a:p>
            <a:pPr marL="390525">
              <a:lnSpc>
                <a:spcPts val="1625"/>
              </a:lnSpc>
            </a:pPr>
            <a:r>
              <a:rPr dirty="0" sz="1400" spc="65">
                <a:solidFill>
                  <a:srgbClr val="A0A7B1"/>
                </a:solidFill>
                <a:latin typeface="Arial"/>
                <a:cs typeface="Arial"/>
              </a:rPr>
              <a:t>G</a:t>
            </a:r>
            <a:r>
              <a:rPr dirty="0" sz="1400" spc="65">
                <a:solidFill>
                  <a:srgbClr val="77879C"/>
                </a:solidFill>
                <a:latin typeface="Arial"/>
                <a:cs typeface="Arial"/>
              </a:rPr>
              <a:t>I</a:t>
            </a:r>
            <a:r>
              <a:rPr dirty="0" sz="1400" spc="450">
                <a:solidFill>
                  <a:srgbClr val="77879C"/>
                </a:solidFill>
                <a:latin typeface="Arial"/>
                <a:cs typeface="Arial"/>
              </a:rPr>
              <a:t> </a:t>
            </a:r>
            <a:r>
              <a:rPr dirty="0" sz="1400" spc="-110">
                <a:solidFill>
                  <a:srgbClr val="8A9AB5"/>
                </a:solidFill>
                <a:latin typeface="Arial"/>
                <a:cs typeface="Arial"/>
              </a:rPr>
              <a:t>F-</a:t>
            </a:r>
            <a:r>
              <a:rPr dirty="0" sz="1400" spc="-150">
                <a:solidFill>
                  <a:srgbClr val="8A9AB5"/>
                </a:solidFill>
                <a:latin typeface="Arial"/>
                <a:cs typeface="Arial"/>
              </a:rPr>
              <a:t>S</a:t>
            </a:r>
            <a:r>
              <a:rPr dirty="0" sz="1400" spc="-135">
                <a:solidFill>
                  <a:srgbClr val="8A9AB5"/>
                </a:solidFill>
                <a:latin typeface="Arial"/>
                <a:cs typeface="Arial"/>
              </a:rPr>
              <a:t> </a:t>
            </a:r>
            <a:r>
              <a:rPr dirty="0" sz="1400" spc="-80">
                <a:solidFill>
                  <a:srgbClr val="8A9AB5"/>
                </a:solidFill>
                <a:latin typeface="Arial"/>
                <a:cs typeface="Arial"/>
              </a:rPr>
              <a:t>HAr1,,1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3062038" y="8011207"/>
            <a:ext cx="377190" cy="4991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00" spc="-390">
                <a:solidFill>
                  <a:srgbClr val="BF9090"/>
                </a:solidFill>
                <a:latin typeface="Times New Roman"/>
                <a:cs typeface="Times New Roman"/>
              </a:rPr>
              <a:t>.......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3048755" y="8356497"/>
            <a:ext cx="41275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5" b="1" i="1">
                <a:solidFill>
                  <a:srgbClr val="8A9AB5"/>
                </a:solidFill>
                <a:latin typeface="Arial"/>
                <a:cs typeface="Arial"/>
              </a:rPr>
              <a:t>'11</a:t>
            </a:r>
            <a:endParaRPr sz="215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5642831" y="6582716"/>
            <a:ext cx="1122045" cy="1125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200" spc="180">
                <a:solidFill>
                  <a:srgbClr val="132B67"/>
                </a:solidFill>
                <a:latin typeface="Arial"/>
                <a:cs typeface="Arial"/>
              </a:rPr>
              <a:t>-</a:t>
            </a:r>
            <a:r>
              <a:rPr dirty="0" sz="7200" spc="165">
                <a:solidFill>
                  <a:srgbClr val="369EE6"/>
                </a:solidFill>
                <a:latin typeface="Arial"/>
                <a:cs typeface="Arial"/>
              </a:rPr>
              <a:t>-</a:t>
            </a:r>
            <a:r>
              <a:rPr dirty="0" sz="7200" spc="-1060">
                <a:solidFill>
                  <a:srgbClr val="369EE6"/>
                </a:solidFill>
                <a:latin typeface="Arial"/>
                <a:cs typeface="Arial"/>
              </a:rPr>
              <a:t> </a:t>
            </a:r>
            <a:r>
              <a:rPr dirty="0" sz="7200" spc="90">
                <a:solidFill>
                  <a:srgbClr val="132B67"/>
                </a:solidFill>
                <a:latin typeface="Arial"/>
                <a:cs typeface="Arial"/>
              </a:rPr>
              <a:t>-</a:t>
            </a:r>
            <a:endParaRPr sz="72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6215520" y="7294736"/>
            <a:ext cx="600075" cy="260350"/>
          </a:xfrm>
          <a:prstGeom prst="rect">
            <a:avLst/>
          </a:prstGeom>
          <a:solidFill>
            <a:srgbClr val="EBEBE8"/>
          </a:solidFill>
        </p:spPr>
        <p:txBody>
          <a:bodyPr wrap="square" lIns="0" tIns="762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60"/>
              </a:spcBef>
            </a:pPr>
            <a:r>
              <a:rPr dirty="0" sz="1500" spc="75">
                <a:solidFill>
                  <a:srgbClr val="A0A7B1"/>
                </a:solidFill>
                <a:latin typeface="Arial"/>
                <a:cs typeface="Arial"/>
              </a:rPr>
              <a:t>SOU</a:t>
            </a:r>
            <a:r>
              <a:rPr dirty="0" sz="1500" spc="75">
                <a:solidFill>
                  <a:srgbClr val="BABCC1"/>
                </a:solidFill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16798721" y="7289582"/>
            <a:ext cx="1771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45">
                <a:solidFill>
                  <a:srgbClr val="939599"/>
                </a:solidFill>
                <a:latin typeface="Arial"/>
                <a:cs typeface="Arial"/>
              </a:rPr>
              <a:t>H</a:t>
            </a:r>
            <a:endParaRPr sz="1500">
              <a:latin typeface="Arial"/>
              <a:cs typeface="Arial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16101105" y="7533906"/>
            <a:ext cx="114935" cy="217170"/>
          </a:xfrm>
          <a:custGeom>
            <a:avLst/>
            <a:gdLst/>
            <a:ahLst/>
            <a:cxnLst/>
            <a:rect l="l" t="t" r="r" b="b"/>
            <a:pathLst>
              <a:path w="114934" h="217170">
                <a:moveTo>
                  <a:pt x="114414" y="216960"/>
                </a:moveTo>
                <a:lnTo>
                  <a:pt x="0" y="216960"/>
                </a:lnTo>
                <a:lnTo>
                  <a:pt x="0" y="0"/>
                </a:lnTo>
                <a:lnTo>
                  <a:pt x="114414" y="0"/>
                </a:lnTo>
                <a:lnTo>
                  <a:pt x="114414" y="216960"/>
                </a:lnTo>
                <a:close/>
              </a:path>
            </a:pathLst>
          </a:custGeom>
          <a:solidFill>
            <a:srgbClr val="EBEB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16088410" y="7527495"/>
            <a:ext cx="16192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35">
                <a:solidFill>
                  <a:srgbClr val="A0A7B1"/>
                </a:solidFill>
                <a:latin typeface="Arial"/>
                <a:cs typeface="Arial"/>
              </a:rPr>
              <a:t>G</a:t>
            </a:r>
            <a:endParaRPr sz="125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6042754" y="8453020"/>
            <a:ext cx="429259" cy="321310"/>
          </a:xfrm>
          <a:prstGeom prst="rect">
            <a:avLst/>
          </a:prstGeom>
          <a:solidFill>
            <a:srgbClr val="EBEBE8"/>
          </a:solidFill>
        </p:spPr>
        <p:txBody>
          <a:bodyPr wrap="square" lIns="0" tIns="95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dirty="0" sz="1850" spc="65">
                <a:solidFill>
                  <a:srgbClr val="A0A7B1"/>
                </a:solidFill>
                <a:latin typeface="Arial"/>
                <a:cs typeface="Arial"/>
              </a:rPr>
              <a:t>sou</a:t>
            </a:r>
            <a:endParaRPr sz="185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15914281" y="8719346"/>
            <a:ext cx="97853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75">
                <a:solidFill>
                  <a:srgbClr val="939599"/>
                </a:solidFill>
                <a:latin typeface="Arial"/>
                <a:cs typeface="Arial"/>
              </a:rPr>
              <a:t>DEERING</a:t>
            </a:r>
            <a:endParaRPr sz="135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2763093" y="8680669"/>
            <a:ext cx="317500" cy="8883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650" spc="345">
                <a:solidFill>
                  <a:srgbClr val="BF9090"/>
                </a:solidFill>
                <a:latin typeface="Times New Roman"/>
                <a:cs typeface="Times New Roman"/>
              </a:rPr>
              <a:t>-</a:t>
            </a:r>
            <a:endParaRPr sz="5650">
              <a:latin typeface="Times New Roman"/>
              <a:cs typeface="Times New Roman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7735633" y="9768704"/>
            <a:ext cx="1771014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135">
                <a:solidFill>
                  <a:srgbClr val="838382"/>
                </a:solidFill>
                <a:latin typeface="Arial"/>
                <a:cs typeface="Arial"/>
              </a:rPr>
              <a:t>Palos</a:t>
            </a:r>
            <a:r>
              <a:rPr dirty="0" sz="1850">
                <a:solidFill>
                  <a:srgbClr val="838382"/>
                </a:solidFill>
                <a:latin typeface="Arial"/>
                <a:cs typeface="Arial"/>
              </a:rPr>
              <a:t> </a:t>
            </a:r>
            <a:r>
              <a:rPr dirty="0" sz="1850" spc="220">
                <a:solidFill>
                  <a:srgbClr val="757572"/>
                </a:solidFill>
                <a:latin typeface="Arial"/>
                <a:cs typeface="Arial"/>
              </a:rPr>
              <a:t>Heights</a:t>
            </a:r>
            <a:endParaRPr sz="185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18030431" y="9391861"/>
            <a:ext cx="25400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25">
                <a:solidFill>
                  <a:srgbClr val="838382"/>
                </a:solidFill>
                <a:latin typeface="Arial"/>
                <a:cs typeface="Arial"/>
              </a:rPr>
              <a:t>W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89C4E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65315" y="1928164"/>
            <a:ext cx="8646160" cy="5850255"/>
            <a:chOff x="265315" y="1928164"/>
            <a:chExt cx="8646160" cy="58502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315" y="1928164"/>
              <a:ext cx="8645753" cy="58500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0074" y="6338532"/>
              <a:ext cx="686511" cy="43990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3562" y="2133015"/>
              <a:ext cx="686498" cy="43990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5358" y="1995131"/>
              <a:ext cx="5715711" cy="5715711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9349561" y="1928177"/>
            <a:ext cx="8549005" cy="5783580"/>
            <a:chOff x="9349561" y="1928177"/>
            <a:chExt cx="8549005" cy="578358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9561" y="1928177"/>
              <a:ext cx="8548535" cy="578302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8360" y="4600092"/>
              <a:ext cx="3757294" cy="311110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56842" y="6118580"/>
              <a:ext cx="686498" cy="439902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6130074" y="7978685"/>
            <a:ext cx="7018655" cy="2070100"/>
            <a:chOff x="6130074" y="7978685"/>
            <a:chExt cx="7018655" cy="2070100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0074" y="7978685"/>
              <a:ext cx="7018197" cy="206999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7282" y="8818219"/>
              <a:ext cx="686142" cy="43990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3718" y="8201177"/>
              <a:ext cx="414350" cy="413981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253454" y="147200"/>
            <a:ext cx="5478780" cy="329755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60680" marR="5080" indent="-348615">
              <a:lnSpc>
                <a:spcPct val="116700"/>
              </a:lnSpc>
              <a:spcBef>
                <a:spcPts val="95"/>
              </a:spcBef>
            </a:pPr>
            <a:r>
              <a:rPr dirty="0" sz="9200" spc="240">
                <a:solidFill>
                  <a:srgbClr val="FFFFFF"/>
                </a:solidFill>
              </a:rPr>
              <a:t>Projected </a:t>
            </a:r>
            <a:r>
              <a:rPr dirty="0" sz="9200" spc="555">
                <a:solidFill>
                  <a:srgbClr val="FFFFFF"/>
                </a:solidFill>
              </a:rPr>
              <a:t>Stations</a:t>
            </a:r>
            <a:endParaRPr sz="9200"/>
          </a:p>
        </p:txBody>
      </p:sp>
      <p:sp>
        <p:nvSpPr>
          <p:cNvPr id="17" name="object 17" descr=""/>
          <p:cNvSpPr txBox="1"/>
          <p:nvPr/>
        </p:nvSpPr>
        <p:spPr>
          <a:xfrm>
            <a:off x="8741423" y="8201786"/>
            <a:ext cx="3070225" cy="12668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10"/>
              </a:spcBef>
            </a:pPr>
            <a:r>
              <a:rPr dirty="0" sz="2800" spc="170">
                <a:latin typeface="Trebuchet MS"/>
                <a:cs typeface="Trebuchet MS"/>
              </a:rPr>
              <a:t>Existing</a:t>
            </a:r>
            <a:r>
              <a:rPr dirty="0" sz="2800" spc="40">
                <a:latin typeface="Trebuchet MS"/>
                <a:cs typeface="Trebuchet MS"/>
              </a:rPr>
              <a:t> </a:t>
            </a:r>
            <a:r>
              <a:rPr dirty="0" sz="2800" spc="140">
                <a:latin typeface="Trebuchet MS"/>
                <a:cs typeface="Trebuchet MS"/>
              </a:rPr>
              <a:t>Station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40"/>
              </a:spcBef>
            </a:pPr>
            <a:r>
              <a:rPr dirty="0" sz="2800" spc="80">
                <a:latin typeface="Trebuchet MS"/>
                <a:cs typeface="Trebuchet MS"/>
              </a:rPr>
              <a:t>Projected</a:t>
            </a:r>
            <a:r>
              <a:rPr dirty="0" sz="2800" spc="50">
                <a:latin typeface="Trebuchet MS"/>
                <a:cs typeface="Trebuchet MS"/>
              </a:rPr>
              <a:t> </a:t>
            </a:r>
            <a:r>
              <a:rPr dirty="0" sz="2800" spc="135">
                <a:latin typeface="Trebuchet MS"/>
                <a:cs typeface="Trebuchet MS"/>
              </a:rPr>
              <a:t>Station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1120" y="3033014"/>
            <a:ext cx="6695986" cy="465874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55205" y="1667891"/>
            <a:ext cx="10364470" cy="6951345"/>
            <a:chOff x="655205" y="1667891"/>
            <a:chExt cx="10364470" cy="695134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205" y="1667891"/>
              <a:ext cx="10364025" cy="69508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9515" y="2192058"/>
              <a:ext cx="5902909" cy="590254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0533" rIns="0" bIns="0" rtlCol="0" vert="horz">
            <a:spAutoFit/>
          </a:bodyPr>
          <a:lstStyle/>
          <a:p>
            <a:pPr marL="5915025">
              <a:lnSpc>
                <a:spcPct val="100000"/>
              </a:lnSpc>
              <a:spcBef>
                <a:spcPts val="100"/>
              </a:spcBef>
            </a:pPr>
            <a:r>
              <a:rPr dirty="0" sz="6900" spc="300">
                <a:solidFill>
                  <a:srgbClr val="4B5B69"/>
                </a:solidFill>
              </a:rPr>
              <a:t>Accessibility</a:t>
            </a:r>
            <a:endParaRPr sz="6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605" y="7240320"/>
            <a:ext cx="197993" cy="2017433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49362" y="2485796"/>
            <a:ext cx="142240" cy="6644640"/>
            <a:chOff x="1449362" y="2485796"/>
            <a:chExt cx="142240" cy="6644640"/>
          </a:xfrm>
        </p:grpSpPr>
        <p:sp>
          <p:nvSpPr>
            <p:cNvPr id="4" name="object 4" descr=""/>
            <p:cNvSpPr/>
            <p:nvPr/>
          </p:nvSpPr>
          <p:spPr>
            <a:xfrm>
              <a:off x="1520278" y="2618282"/>
              <a:ext cx="0" cy="6512559"/>
            </a:xfrm>
            <a:custGeom>
              <a:avLst/>
              <a:gdLst/>
              <a:ahLst/>
              <a:cxnLst/>
              <a:rect l="l" t="t" r="r" b="b"/>
              <a:pathLst>
                <a:path w="0" h="6512559">
                  <a:moveTo>
                    <a:pt x="0" y="0"/>
                  </a:moveTo>
                  <a:lnTo>
                    <a:pt x="0" y="6512039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362" y="2485796"/>
              <a:ext cx="142201" cy="142201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11315" y="1028890"/>
            <a:ext cx="4447794" cy="82288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1625" y="1075943"/>
            <a:ext cx="7992109" cy="1979930"/>
          </a:xfrm>
          <a:prstGeom prst="rect"/>
        </p:spPr>
        <p:txBody>
          <a:bodyPr wrap="square" lIns="0" tIns="191135" rIns="0" bIns="0" rtlCol="0" vert="horz">
            <a:spAutoFit/>
          </a:bodyPr>
          <a:lstStyle/>
          <a:p>
            <a:pPr marL="12700" marR="5080">
              <a:lnSpc>
                <a:spcPts val="6990"/>
              </a:lnSpc>
              <a:spcBef>
                <a:spcPts val="1505"/>
              </a:spcBef>
            </a:pPr>
            <a:r>
              <a:rPr dirty="0" sz="7000" spc="640">
                <a:solidFill>
                  <a:srgbClr val="1D1D23"/>
                </a:solidFill>
              </a:rPr>
              <a:t>RECOMMENDATIO </a:t>
            </a:r>
            <a:r>
              <a:rPr dirty="0" sz="7000" spc="860">
                <a:solidFill>
                  <a:srgbClr val="1D1D23"/>
                </a:solidFill>
              </a:rPr>
              <a:t>NS</a:t>
            </a:r>
            <a:endParaRPr sz="7000"/>
          </a:p>
        </p:txBody>
      </p:sp>
      <p:sp>
        <p:nvSpPr>
          <p:cNvPr id="8" name="object 8" descr=""/>
          <p:cNvSpPr txBox="1"/>
          <p:nvPr/>
        </p:nvSpPr>
        <p:spPr>
          <a:xfrm>
            <a:off x="2216061" y="3407732"/>
            <a:ext cx="8937625" cy="5002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0" marR="5080" indent="-432434">
              <a:lnSpc>
                <a:spcPct val="116599"/>
              </a:lnSpc>
              <a:spcBef>
                <a:spcPts val="100"/>
              </a:spcBef>
              <a:buFont typeface="Arial"/>
              <a:buChar char="•"/>
              <a:tabLst>
                <a:tab pos="444500" algn="l"/>
              </a:tabLst>
            </a:pPr>
            <a:r>
              <a:rPr dirty="0" sz="4000" spc="290">
                <a:solidFill>
                  <a:srgbClr val="1D1D23"/>
                </a:solidFill>
                <a:latin typeface="Trebuchet MS"/>
                <a:cs typeface="Trebuchet MS"/>
              </a:rPr>
              <a:t>Add</a:t>
            </a:r>
            <a:r>
              <a:rPr dirty="0" sz="4000" spc="6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275">
                <a:solidFill>
                  <a:srgbClr val="1D1D23"/>
                </a:solidFill>
                <a:latin typeface="Trebuchet MS"/>
                <a:cs typeface="Trebuchet MS"/>
              </a:rPr>
              <a:t>more</a:t>
            </a:r>
            <a:r>
              <a:rPr dirty="0" sz="4000" spc="6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170">
                <a:solidFill>
                  <a:srgbClr val="1D1D23"/>
                </a:solidFill>
                <a:latin typeface="Trebuchet MS"/>
                <a:cs typeface="Trebuchet MS"/>
              </a:rPr>
              <a:t>bike</a:t>
            </a:r>
            <a:r>
              <a:rPr dirty="0" sz="4000" spc="6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300">
                <a:solidFill>
                  <a:srgbClr val="1D1D23"/>
                </a:solidFill>
                <a:latin typeface="Trebuchet MS"/>
                <a:cs typeface="Trebuchet MS"/>
              </a:rPr>
              <a:t>stands</a:t>
            </a:r>
            <a:r>
              <a:rPr dirty="0" sz="40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125">
                <a:solidFill>
                  <a:srgbClr val="1D1D23"/>
                </a:solidFill>
                <a:latin typeface="Trebuchet MS"/>
                <a:cs typeface="Trebuchet MS"/>
              </a:rPr>
              <a:t>to</a:t>
            </a:r>
            <a:r>
              <a:rPr dirty="0" sz="4000" spc="6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210">
                <a:solidFill>
                  <a:srgbClr val="1D1D23"/>
                </a:solidFill>
                <a:latin typeface="Trebuchet MS"/>
                <a:cs typeface="Trebuchet MS"/>
              </a:rPr>
              <a:t>increase </a:t>
            </a:r>
            <a:r>
              <a:rPr dirty="0" sz="4000" spc="170">
                <a:solidFill>
                  <a:srgbClr val="1D1D23"/>
                </a:solidFill>
                <a:latin typeface="Trebuchet MS"/>
                <a:cs typeface="Trebuchet MS"/>
              </a:rPr>
              <a:t>accessibility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50"/>
              </a:spcBef>
              <a:buClr>
                <a:srgbClr val="1D1D23"/>
              </a:buClr>
              <a:buFont typeface="Arial"/>
              <a:buChar char="•"/>
            </a:pPr>
            <a:endParaRPr sz="4000">
              <a:latin typeface="Trebuchet MS"/>
              <a:cs typeface="Trebuchet MS"/>
            </a:endParaRPr>
          </a:p>
          <a:p>
            <a:pPr marL="444500" marR="203835" indent="-432434">
              <a:lnSpc>
                <a:spcPct val="116599"/>
              </a:lnSpc>
              <a:buFont typeface="Arial"/>
              <a:buChar char="•"/>
              <a:tabLst>
                <a:tab pos="444500" algn="l"/>
              </a:tabLst>
            </a:pPr>
            <a:r>
              <a:rPr dirty="0" sz="4000" spc="280">
                <a:solidFill>
                  <a:srgbClr val="1D1D23"/>
                </a:solidFill>
                <a:latin typeface="Trebuchet MS"/>
                <a:cs typeface="Trebuchet MS"/>
              </a:rPr>
              <a:t>Adding</a:t>
            </a:r>
            <a:r>
              <a:rPr dirty="0" sz="4000" spc="7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180">
                <a:solidFill>
                  <a:srgbClr val="1D1D23"/>
                </a:solidFill>
                <a:latin typeface="Trebuchet MS"/>
                <a:cs typeface="Trebuchet MS"/>
              </a:rPr>
              <a:t>connectivity</a:t>
            </a:r>
            <a:r>
              <a:rPr dirty="0" sz="4000" spc="7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145">
                <a:solidFill>
                  <a:srgbClr val="1D1D23"/>
                </a:solidFill>
                <a:latin typeface="Trebuchet MS"/>
                <a:cs typeface="Trebuchet MS"/>
              </a:rPr>
              <a:t>in</a:t>
            </a:r>
            <a:r>
              <a:rPr dirty="0" sz="4000" spc="7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180">
                <a:solidFill>
                  <a:srgbClr val="1D1D23"/>
                </a:solidFill>
                <a:latin typeface="Trebuchet MS"/>
                <a:cs typeface="Trebuchet MS"/>
              </a:rPr>
              <a:t>the</a:t>
            </a:r>
            <a:r>
              <a:rPr dirty="0" sz="4000" spc="7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290">
                <a:solidFill>
                  <a:srgbClr val="1D1D23"/>
                </a:solidFill>
                <a:latin typeface="Trebuchet MS"/>
                <a:cs typeface="Trebuchet MS"/>
              </a:rPr>
              <a:t>South </a:t>
            </a:r>
            <a:r>
              <a:rPr dirty="0" sz="4000" spc="325">
                <a:solidFill>
                  <a:srgbClr val="1D1D23"/>
                </a:solidFill>
                <a:latin typeface="Trebuchet MS"/>
                <a:cs typeface="Trebuchet MS"/>
              </a:rPr>
              <a:t>and</a:t>
            </a:r>
            <a:r>
              <a:rPr dirty="0" sz="40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280">
                <a:solidFill>
                  <a:srgbClr val="1D1D23"/>
                </a:solidFill>
                <a:latin typeface="Trebuchet MS"/>
                <a:cs typeface="Trebuchet MS"/>
              </a:rPr>
              <a:t>Downtown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755"/>
              </a:spcBef>
              <a:buClr>
                <a:srgbClr val="1D1D23"/>
              </a:buClr>
              <a:buFont typeface="Arial"/>
              <a:buChar char="•"/>
            </a:pPr>
            <a:endParaRPr sz="4000">
              <a:latin typeface="Trebuchet MS"/>
              <a:cs typeface="Trebuchet MS"/>
            </a:endParaRPr>
          </a:p>
          <a:p>
            <a:pPr marL="444500" indent="-431800">
              <a:lnSpc>
                <a:spcPct val="100000"/>
              </a:lnSpc>
              <a:buFont typeface="Arial"/>
              <a:buChar char="•"/>
              <a:tabLst>
                <a:tab pos="444500" algn="l"/>
              </a:tabLst>
            </a:pPr>
            <a:r>
              <a:rPr dirty="0" sz="4000" spc="290">
                <a:solidFill>
                  <a:srgbClr val="1D1D23"/>
                </a:solidFill>
                <a:latin typeface="Trebuchet MS"/>
                <a:cs typeface="Trebuchet MS"/>
              </a:rPr>
              <a:t>Safety?</a:t>
            </a:r>
            <a:r>
              <a:rPr dirty="0" sz="4000" spc="7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325">
                <a:solidFill>
                  <a:srgbClr val="1D1D23"/>
                </a:solidFill>
                <a:latin typeface="Trebuchet MS"/>
                <a:cs typeface="Trebuchet MS"/>
              </a:rPr>
              <a:t>New</a:t>
            </a:r>
            <a:r>
              <a:rPr dirty="0" sz="4000" spc="6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000" spc="175">
                <a:solidFill>
                  <a:srgbClr val="1D1D23"/>
                </a:solidFill>
                <a:latin typeface="Trebuchet MS"/>
                <a:cs typeface="Trebuchet MS"/>
              </a:rPr>
              <a:t>features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7709515" cy="10287000"/>
          </a:xfrm>
          <a:custGeom>
            <a:avLst/>
            <a:gdLst/>
            <a:ahLst/>
            <a:cxnLst/>
            <a:rect l="l" t="t" r="r" b="b"/>
            <a:pathLst>
              <a:path w="17709515" h="10287000">
                <a:moveTo>
                  <a:pt x="0" y="10287000"/>
                </a:moveTo>
                <a:lnTo>
                  <a:pt x="17709476" y="10287000"/>
                </a:lnTo>
                <a:lnTo>
                  <a:pt x="17709476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E9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8287631" y="0"/>
            <a:ext cx="635" cy="10287000"/>
          </a:xfrm>
          <a:custGeom>
            <a:avLst/>
            <a:gdLst/>
            <a:ahLst/>
            <a:cxnLst/>
            <a:rect l="l" t="t" r="r" b="b"/>
            <a:pathLst>
              <a:path w="634" h="10287000">
                <a:moveTo>
                  <a:pt x="0" y="10287000"/>
                </a:moveTo>
                <a:lnTo>
                  <a:pt x="368" y="10287000"/>
                </a:lnTo>
                <a:lnTo>
                  <a:pt x="368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E9E8E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427685" y="1355763"/>
            <a:ext cx="142240" cy="2117090"/>
            <a:chOff x="427685" y="1355763"/>
            <a:chExt cx="142240" cy="2117090"/>
          </a:xfrm>
        </p:grpSpPr>
        <p:sp>
          <p:nvSpPr>
            <p:cNvPr id="5" name="object 5" descr=""/>
            <p:cNvSpPr/>
            <p:nvPr/>
          </p:nvSpPr>
          <p:spPr>
            <a:xfrm>
              <a:off x="498601" y="1488236"/>
              <a:ext cx="0" cy="1984375"/>
            </a:xfrm>
            <a:custGeom>
              <a:avLst/>
              <a:gdLst/>
              <a:ahLst/>
              <a:cxnLst/>
              <a:rect l="l" t="t" r="r" b="b"/>
              <a:pathLst>
                <a:path w="0" h="1984375">
                  <a:moveTo>
                    <a:pt x="0" y="0"/>
                  </a:moveTo>
                  <a:lnTo>
                    <a:pt x="0" y="1984324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85" y="1355763"/>
              <a:ext cx="142189" cy="142201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605" y="7240320"/>
            <a:ext cx="197993" cy="2017433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8956802" y="0"/>
            <a:ext cx="9331325" cy="10287000"/>
            <a:chOff x="8956802" y="0"/>
            <a:chExt cx="9331325" cy="1028700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6802" y="0"/>
              <a:ext cx="8954274" cy="102870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7709477" y="12"/>
              <a:ext cx="578485" cy="10287000"/>
            </a:xfrm>
            <a:custGeom>
              <a:avLst/>
              <a:gdLst/>
              <a:ahLst/>
              <a:cxnLst/>
              <a:rect l="l" t="t" r="r" b="b"/>
              <a:pathLst>
                <a:path w="578484" h="10287000">
                  <a:moveTo>
                    <a:pt x="578154" y="0"/>
                  </a:moveTo>
                  <a:lnTo>
                    <a:pt x="0" y="0"/>
                  </a:lnTo>
                  <a:lnTo>
                    <a:pt x="0" y="10286631"/>
                  </a:lnTo>
                  <a:lnTo>
                    <a:pt x="578154" y="10286631"/>
                  </a:lnTo>
                  <a:lnTo>
                    <a:pt x="578154" y="0"/>
                  </a:lnTo>
                  <a:close/>
                </a:path>
              </a:pathLst>
            </a:custGeom>
            <a:solidFill>
              <a:srgbClr val="37B5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189479" y="4018584"/>
            <a:ext cx="5238750" cy="419227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697865" marR="1096010" indent="-647700">
              <a:lnSpc>
                <a:spcPct val="95400"/>
              </a:lnSpc>
              <a:spcBef>
                <a:spcPts val="484"/>
              </a:spcBef>
              <a:tabLst>
                <a:tab pos="701040" algn="l"/>
              </a:tabLst>
            </a:pPr>
            <a:r>
              <a:rPr dirty="0" baseline="6746" sz="10500" spc="-3292">
                <a:solidFill>
                  <a:srgbClr val="1D1D23"/>
                </a:solidFill>
                <a:latin typeface="Trebuchet MS"/>
                <a:cs typeface="Trebuchet MS"/>
              </a:rPr>
              <a:t>U</a:t>
            </a:r>
            <a:r>
              <a:rPr dirty="0" baseline="2777" sz="4500" spc="157">
                <a:solidFill>
                  <a:srgbClr val="1D1D23"/>
                </a:solidFill>
                <a:latin typeface="Arial"/>
                <a:cs typeface="Arial"/>
              </a:rPr>
              <a:t>•</a:t>
            </a:r>
            <a:r>
              <a:rPr dirty="0" baseline="2777" sz="4500">
                <a:solidFill>
                  <a:srgbClr val="1D1D23"/>
                </a:solidFill>
                <a:latin typeface="Arial"/>
                <a:cs typeface="Arial"/>
              </a:rPr>
              <a:t>		</a:t>
            </a:r>
            <a:r>
              <a:rPr dirty="0" baseline="6746" sz="10500" spc="-3742">
                <a:solidFill>
                  <a:srgbClr val="1D1D23"/>
                </a:solidFill>
                <a:latin typeface="Trebuchet MS"/>
                <a:cs typeface="Trebuchet MS"/>
              </a:rPr>
              <a:t>S</a:t>
            </a:r>
            <a:r>
              <a:rPr dirty="0" sz="3000" spc="170">
                <a:solidFill>
                  <a:srgbClr val="1D1D23"/>
                </a:solidFill>
                <a:latin typeface="Trebuchet MS"/>
                <a:cs typeface="Trebuchet MS"/>
              </a:rPr>
              <a:t>O</a:t>
            </a:r>
            <a:r>
              <a:rPr dirty="0" sz="3000" spc="-475">
                <a:solidFill>
                  <a:srgbClr val="1D1D23"/>
                </a:solidFill>
                <a:latin typeface="Trebuchet MS"/>
                <a:cs typeface="Trebuchet MS"/>
              </a:rPr>
              <a:t>n</a:t>
            </a:r>
            <a:r>
              <a:rPr dirty="0" baseline="6746" sz="10500" spc="-4462">
                <a:solidFill>
                  <a:srgbClr val="1D1D23"/>
                </a:solidFill>
                <a:latin typeface="Trebuchet MS"/>
                <a:cs typeface="Trebuchet MS"/>
              </a:rPr>
              <a:t>E</a:t>
            </a:r>
            <a:r>
              <a:rPr dirty="0" sz="3000" spc="170">
                <a:solidFill>
                  <a:srgbClr val="1D1D23"/>
                </a:solidFill>
                <a:latin typeface="Trebuchet MS"/>
                <a:cs typeface="Trebuchet MS"/>
              </a:rPr>
              <a:t>l</a:t>
            </a:r>
            <a:r>
              <a:rPr dirty="0" sz="3000" spc="175">
                <a:solidFill>
                  <a:srgbClr val="1D1D23"/>
                </a:solidFill>
                <a:latin typeface="Trebuchet MS"/>
                <a:cs typeface="Trebuchet MS"/>
              </a:rPr>
              <a:t>y</a:t>
            </a:r>
            <a:r>
              <a:rPr dirty="0" sz="3000" spc="8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-1240">
                <a:solidFill>
                  <a:srgbClr val="1D1D23"/>
                </a:solidFill>
                <a:latin typeface="Trebuchet MS"/>
                <a:cs typeface="Trebuchet MS"/>
              </a:rPr>
              <a:t>2</a:t>
            </a:r>
            <a:r>
              <a:rPr dirty="0" baseline="6746" sz="10500" spc="-3487">
                <a:solidFill>
                  <a:srgbClr val="1D1D23"/>
                </a:solidFill>
                <a:latin typeface="Trebuchet MS"/>
                <a:cs typeface="Trebuchet MS"/>
              </a:rPr>
              <a:t>R</a:t>
            </a:r>
            <a:r>
              <a:rPr dirty="0" sz="3000" spc="250">
                <a:solidFill>
                  <a:srgbClr val="1D1D23"/>
                </a:solidFill>
                <a:latin typeface="Trebuchet MS"/>
                <a:cs typeface="Trebuchet MS"/>
              </a:rPr>
              <a:t>5</a:t>
            </a:r>
            <a:r>
              <a:rPr dirty="0" sz="3000" spc="-825">
                <a:solidFill>
                  <a:srgbClr val="1D1D23"/>
                </a:solidFill>
                <a:latin typeface="Trebuchet MS"/>
                <a:cs typeface="Trebuchet MS"/>
              </a:rPr>
              <a:t>%</a:t>
            </a:r>
            <a:r>
              <a:rPr dirty="0" baseline="6746" sz="10500" spc="-1657">
                <a:solidFill>
                  <a:srgbClr val="1D1D23"/>
                </a:solidFill>
                <a:latin typeface="Trebuchet MS"/>
                <a:cs typeface="Trebuchet MS"/>
              </a:rPr>
              <a:t>S</a:t>
            </a:r>
            <a:r>
              <a:rPr dirty="0" sz="3000" spc="254">
                <a:solidFill>
                  <a:srgbClr val="1D1D23"/>
                </a:solidFill>
                <a:latin typeface="Trebuchet MS"/>
                <a:cs typeface="Trebuchet MS"/>
              </a:rPr>
              <a:t>of</a:t>
            </a:r>
            <a:r>
              <a:rPr dirty="0" sz="3000" spc="6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1D1D23"/>
                </a:solidFill>
                <a:latin typeface="Trebuchet MS"/>
                <a:cs typeface="Trebuchet MS"/>
              </a:rPr>
              <a:t>total </a:t>
            </a:r>
            <a:r>
              <a:rPr dirty="0" sz="3000" spc="180">
                <a:solidFill>
                  <a:srgbClr val="1D1D23"/>
                </a:solidFill>
                <a:latin typeface="Trebuchet MS"/>
                <a:cs typeface="Trebuchet MS"/>
              </a:rPr>
              <a:t>subscribers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3000">
              <a:latin typeface="Trebuchet MS"/>
              <a:cs typeface="Trebuchet MS"/>
            </a:endParaRPr>
          </a:p>
          <a:p>
            <a:pPr marL="697865" marR="30480" indent="-323850">
              <a:lnSpc>
                <a:spcPct val="116599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3000" spc="235">
                <a:solidFill>
                  <a:srgbClr val="1D1D23"/>
                </a:solidFill>
                <a:latin typeface="Trebuchet MS"/>
                <a:cs typeface="Trebuchet MS"/>
              </a:rPr>
              <a:t>DIVVY</a:t>
            </a:r>
            <a:r>
              <a:rPr dirty="0" sz="30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60">
                <a:solidFill>
                  <a:srgbClr val="1D1D23"/>
                </a:solidFill>
                <a:latin typeface="Trebuchet MS"/>
                <a:cs typeface="Trebuchet MS"/>
              </a:rPr>
              <a:t>is</a:t>
            </a:r>
            <a:r>
              <a:rPr dirty="0" sz="30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240">
                <a:solidFill>
                  <a:srgbClr val="1D1D23"/>
                </a:solidFill>
                <a:latin typeface="Trebuchet MS"/>
                <a:cs typeface="Trebuchet MS"/>
              </a:rPr>
              <a:t>missing</a:t>
            </a:r>
            <a:r>
              <a:rPr dirty="0" sz="3000" spc="6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40">
                <a:solidFill>
                  <a:srgbClr val="1D1D23"/>
                </a:solidFill>
                <a:latin typeface="Trebuchet MS"/>
                <a:cs typeface="Trebuchet MS"/>
              </a:rPr>
              <a:t>out</a:t>
            </a:r>
            <a:r>
              <a:rPr dirty="0" sz="30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210">
                <a:solidFill>
                  <a:srgbClr val="1D1D23"/>
                </a:solidFill>
                <a:latin typeface="Trebuchet MS"/>
                <a:cs typeface="Trebuchet MS"/>
              </a:rPr>
              <a:t>on </a:t>
            </a:r>
            <a:r>
              <a:rPr dirty="0" sz="3000" spc="225">
                <a:solidFill>
                  <a:srgbClr val="1D1D23"/>
                </a:solidFill>
                <a:latin typeface="Trebuchet MS"/>
                <a:cs typeface="Trebuchet MS"/>
              </a:rPr>
              <a:t>business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25"/>
              </a:spcBef>
              <a:buClr>
                <a:srgbClr val="1D1D23"/>
              </a:buClr>
              <a:buFont typeface="Arial"/>
              <a:buChar char="•"/>
            </a:pPr>
            <a:endParaRPr sz="3000">
              <a:latin typeface="Trebuchet MS"/>
              <a:cs typeface="Trebuchet MS"/>
            </a:endParaRPr>
          </a:p>
          <a:p>
            <a:pPr marL="697865" indent="-32321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3000" spc="315">
                <a:solidFill>
                  <a:srgbClr val="1D1D23"/>
                </a:solidFill>
                <a:latin typeface="Trebuchet MS"/>
                <a:cs typeface="Trebuchet MS"/>
              </a:rPr>
              <a:t>Why</a:t>
            </a:r>
            <a:r>
              <a:rPr dirty="0" sz="30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60">
                <a:solidFill>
                  <a:srgbClr val="1D1D23"/>
                </a:solidFill>
                <a:latin typeface="Trebuchet MS"/>
                <a:cs typeface="Trebuchet MS"/>
              </a:rPr>
              <a:t>is</a:t>
            </a:r>
            <a:r>
              <a:rPr dirty="0" sz="30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30">
                <a:solidFill>
                  <a:srgbClr val="1D1D23"/>
                </a:solidFill>
                <a:latin typeface="Trebuchet MS"/>
                <a:cs typeface="Trebuchet MS"/>
              </a:rPr>
              <a:t>this</a:t>
            </a:r>
            <a:r>
              <a:rPr dirty="0" sz="30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235">
                <a:solidFill>
                  <a:srgbClr val="1D1D23"/>
                </a:solidFill>
                <a:latin typeface="Trebuchet MS"/>
                <a:cs typeface="Trebuchet MS"/>
              </a:rPr>
              <a:t>happening?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27579" y="2061261"/>
            <a:ext cx="3524885" cy="2049780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 marR="273685">
              <a:lnSpc>
                <a:spcPts val="4000"/>
              </a:lnSpc>
              <a:spcBef>
                <a:spcPts val="900"/>
              </a:spcBef>
            </a:pPr>
            <a:r>
              <a:rPr dirty="0" sz="4000" spc="390">
                <a:solidFill>
                  <a:srgbClr val="EB2321"/>
                </a:solidFill>
              </a:rPr>
              <a:t>SUBSCRIBER </a:t>
            </a:r>
            <a:r>
              <a:rPr dirty="0" sz="4000" spc="260">
                <a:solidFill>
                  <a:srgbClr val="EB2321"/>
                </a:solidFill>
              </a:rPr>
              <a:t>ANALYSIS</a:t>
            </a:r>
            <a:endParaRPr sz="4000"/>
          </a:p>
          <a:p>
            <a:pPr marL="12700">
              <a:lnSpc>
                <a:spcPts val="7140"/>
              </a:lnSpc>
            </a:pPr>
            <a:r>
              <a:rPr dirty="0" sz="7000" spc="590">
                <a:solidFill>
                  <a:srgbClr val="1D1D23"/>
                </a:solidFill>
              </a:rPr>
              <a:t>FEMALE</a:t>
            </a:r>
            <a:endParaRPr sz="7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1625" y="971550"/>
            <a:ext cx="3721100" cy="1092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0" spc="535">
                <a:solidFill>
                  <a:srgbClr val="1D1D23"/>
                </a:solidFill>
              </a:rPr>
              <a:t>PROMPT</a:t>
            </a:r>
            <a:endParaRPr sz="7000"/>
          </a:p>
        </p:txBody>
      </p:sp>
      <p:sp>
        <p:nvSpPr>
          <p:cNvPr id="3" name="object 3" descr=""/>
          <p:cNvSpPr txBox="1"/>
          <p:nvPr/>
        </p:nvSpPr>
        <p:spPr>
          <a:xfrm>
            <a:off x="1483525" y="2436506"/>
            <a:ext cx="6034405" cy="610933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75"/>
              </a:spcBef>
            </a:pPr>
            <a:r>
              <a:rPr dirty="0" sz="3200" spc="360">
                <a:solidFill>
                  <a:srgbClr val="EB2321"/>
                </a:solidFill>
                <a:latin typeface="Trebuchet MS"/>
                <a:cs typeface="Trebuchet MS"/>
              </a:rPr>
              <a:t>WHO</a:t>
            </a:r>
            <a:r>
              <a:rPr dirty="0" sz="3200" spc="45">
                <a:solidFill>
                  <a:srgbClr val="EB2321"/>
                </a:solidFill>
                <a:latin typeface="Trebuchet MS"/>
                <a:cs typeface="Trebuchet MS"/>
              </a:rPr>
              <a:t> </a:t>
            </a:r>
            <a:r>
              <a:rPr dirty="0" sz="3200" spc="315">
                <a:solidFill>
                  <a:srgbClr val="EB2321"/>
                </a:solidFill>
                <a:latin typeface="Trebuchet MS"/>
                <a:cs typeface="Trebuchet MS"/>
              </a:rPr>
              <a:t>ARE</a:t>
            </a:r>
            <a:r>
              <a:rPr dirty="0" sz="3200" spc="60">
                <a:solidFill>
                  <a:srgbClr val="EB2321"/>
                </a:solidFill>
                <a:latin typeface="Trebuchet MS"/>
                <a:cs typeface="Trebuchet MS"/>
              </a:rPr>
              <a:t> </a:t>
            </a:r>
            <a:r>
              <a:rPr dirty="0" sz="3200" spc="395">
                <a:solidFill>
                  <a:srgbClr val="EB2321"/>
                </a:solidFill>
                <a:latin typeface="Trebuchet MS"/>
                <a:cs typeface="Trebuchet MS"/>
              </a:rPr>
              <a:t>WE?</a:t>
            </a:r>
            <a:endParaRPr sz="3200">
              <a:latin typeface="Trebuchet MS"/>
              <a:cs typeface="Trebuchet MS"/>
            </a:endParaRPr>
          </a:p>
          <a:p>
            <a:pPr marL="50800" marR="17780">
              <a:lnSpc>
                <a:spcPct val="116700"/>
              </a:lnSpc>
              <a:spcBef>
                <a:spcPts val="225"/>
              </a:spcBef>
            </a:pPr>
            <a:r>
              <a:rPr dirty="0" sz="2200" spc="150">
                <a:solidFill>
                  <a:srgbClr val="1D1D23"/>
                </a:solidFill>
                <a:latin typeface="Trebuchet MS"/>
                <a:cs typeface="Trebuchet MS"/>
              </a:rPr>
              <a:t>We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1D1D23"/>
                </a:solidFill>
                <a:latin typeface="Trebuchet MS"/>
                <a:cs typeface="Trebuchet MS"/>
              </a:rPr>
              <a:t>are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95">
                <a:solidFill>
                  <a:srgbClr val="1D1D23"/>
                </a:solidFill>
                <a:latin typeface="Trebuchet MS"/>
                <a:cs typeface="Trebuchet MS"/>
              </a:rPr>
              <a:t>a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55">
                <a:solidFill>
                  <a:srgbClr val="1D1D23"/>
                </a:solidFill>
                <a:latin typeface="Trebuchet MS"/>
                <a:cs typeface="Trebuchet MS"/>
              </a:rPr>
              <a:t>group</a:t>
            </a:r>
            <a:r>
              <a:rPr dirty="0" sz="2200" spc="3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1D1D23"/>
                </a:solidFill>
                <a:latin typeface="Trebuchet MS"/>
                <a:cs typeface="Trebuchet MS"/>
              </a:rPr>
              <a:t>of</a:t>
            </a:r>
            <a:r>
              <a:rPr dirty="0" sz="22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1D1D23"/>
                </a:solidFill>
                <a:latin typeface="Trebuchet MS"/>
                <a:cs typeface="Trebuchet MS"/>
              </a:rPr>
              <a:t>professional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1D1D23"/>
                </a:solidFill>
                <a:latin typeface="Trebuchet MS"/>
                <a:cs typeface="Trebuchet MS"/>
              </a:rPr>
              <a:t>consultants </a:t>
            </a:r>
            <a:r>
              <a:rPr dirty="0" sz="2200" spc="75">
                <a:solidFill>
                  <a:srgbClr val="1D1D23"/>
                </a:solidFill>
                <a:latin typeface="Trebuchet MS"/>
                <a:cs typeface="Trebuchet MS"/>
              </a:rPr>
              <a:t>with</a:t>
            </a:r>
            <a:r>
              <a:rPr dirty="0" sz="2200" spc="3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70">
                <a:solidFill>
                  <a:srgbClr val="1D1D23"/>
                </a:solidFill>
                <a:latin typeface="Trebuchet MS"/>
                <a:cs typeface="Trebuchet MS"/>
              </a:rPr>
              <a:t>years</a:t>
            </a:r>
            <a:r>
              <a:rPr dirty="0" sz="22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1D1D23"/>
                </a:solidFill>
                <a:latin typeface="Trebuchet MS"/>
                <a:cs typeface="Trebuchet MS"/>
              </a:rPr>
              <a:t>of</a:t>
            </a:r>
            <a:r>
              <a:rPr dirty="0" sz="22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1D1D23"/>
                </a:solidFill>
                <a:latin typeface="Trebuchet MS"/>
                <a:cs typeface="Trebuchet MS"/>
              </a:rPr>
              <a:t>experiences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1D1D23"/>
                </a:solidFill>
                <a:latin typeface="Trebuchet MS"/>
                <a:cs typeface="Trebuchet MS"/>
              </a:rPr>
              <a:t>in</a:t>
            </a:r>
            <a:r>
              <a:rPr dirty="0" sz="22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1D1D23"/>
                </a:solidFill>
                <a:latin typeface="Trebuchet MS"/>
                <a:cs typeface="Trebuchet MS"/>
              </a:rPr>
              <a:t>providing </a:t>
            </a:r>
            <a:r>
              <a:rPr dirty="0" sz="2200" spc="140">
                <a:solidFill>
                  <a:srgbClr val="1D1D23"/>
                </a:solidFill>
                <a:latin typeface="Trebuchet MS"/>
                <a:cs typeface="Trebuchet MS"/>
              </a:rPr>
              <a:t>services</a:t>
            </a:r>
            <a:r>
              <a:rPr dirty="0" sz="2200" spc="50">
                <a:solidFill>
                  <a:srgbClr val="1D1D23"/>
                </a:solidFill>
                <a:latin typeface="Trebuchet MS"/>
                <a:cs typeface="Trebuchet MS"/>
              </a:rPr>
              <a:t> for </a:t>
            </a:r>
            <a:r>
              <a:rPr dirty="0" sz="2200" spc="60">
                <a:solidFill>
                  <a:srgbClr val="1D1D23"/>
                </a:solidFill>
                <a:latin typeface="Trebuchet MS"/>
                <a:cs typeface="Trebuchet MS"/>
              </a:rPr>
              <a:t>bike-</a:t>
            </a:r>
            <a:r>
              <a:rPr dirty="0" sz="2200" spc="155">
                <a:solidFill>
                  <a:srgbClr val="1D1D23"/>
                </a:solidFill>
                <a:latin typeface="Trebuchet MS"/>
                <a:cs typeface="Trebuchet MS"/>
              </a:rPr>
              <a:t>sharing</a:t>
            </a:r>
            <a:r>
              <a:rPr dirty="0" sz="22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1D1D23"/>
                </a:solidFill>
                <a:latin typeface="Trebuchet MS"/>
                <a:cs typeface="Trebuchet MS"/>
              </a:rPr>
              <a:t>industry</a:t>
            </a:r>
            <a:endParaRPr sz="2200">
              <a:latin typeface="Trebuchet MS"/>
              <a:cs typeface="Trebuchet MS"/>
            </a:endParaRPr>
          </a:p>
          <a:p>
            <a:pPr marL="50800">
              <a:lnSpc>
                <a:spcPts val="3675"/>
              </a:lnSpc>
              <a:spcBef>
                <a:spcPts val="1960"/>
              </a:spcBef>
            </a:pPr>
            <a:r>
              <a:rPr dirty="0" sz="3200" spc="210">
                <a:solidFill>
                  <a:srgbClr val="EB2321"/>
                </a:solidFill>
                <a:latin typeface="Trebuchet MS"/>
                <a:cs typeface="Trebuchet MS"/>
              </a:rPr>
              <a:t>WHAT</a:t>
            </a:r>
            <a:r>
              <a:rPr dirty="0" sz="3200" spc="45">
                <a:solidFill>
                  <a:srgbClr val="EB2321"/>
                </a:solidFill>
                <a:latin typeface="Trebuchet MS"/>
                <a:cs typeface="Trebuchet MS"/>
              </a:rPr>
              <a:t> </a:t>
            </a:r>
            <a:r>
              <a:rPr dirty="0" sz="3200" spc="270">
                <a:solidFill>
                  <a:srgbClr val="EB2321"/>
                </a:solidFill>
                <a:latin typeface="Trebuchet MS"/>
                <a:cs typeface="Trebuchet MS"/>
              </a:rPr>
              <a:t>IS</a:t>
            </a:r>
            <a:r>
              <a:rPr dirty="0" sz="3200" spc="55">
                <a:solidFill>
                  <a:srgbClr val="EB2321"/>
                </a:solidFill>
                <a:latin typeface="Trebuchet MS"/>
                <a:cs typeface="Trebuchet MS"/>
              </a:rPr>
              <a:t> </a:t>
            </a:r>
            <a:r>
              <a:rPr dirty="0" sz="3200" spc="295">
                <a:solidFill>
                  <a:srgbClr val="EB2321"/>
                </a:solidFill>
                <a:latin typeface="Trebuchet MS"/>
                <a:cs typeface="Trebuchet MS"/>
              </a:rPr>
              <a:t>OUR</a:t>
            </a:r>
            <a:endParaRPr sz="3200">
              <a:latin typeface="Trebuchet MS"/>
              <a:cs typeface="Trebuchet MS"/>
            </a:endParaRPr>
          </a:p>
          <a:p>
            <a:pPr marL="50800" marR="397510">
              <a:lnSpc>
                <a:spcPts val="3080"/>
              </a:lnSpc>
              <a:spcBef>
                <a:spcPts val="570"/>
              </a:spcBef>
            </a:pPr>
            <a:r>
              <a:rPr dirty="0" sz="2200" spc="-1755">
                <a:solidFill>
                  <a:srgbClr val="1D1D23"/>
                </a:solidFill>
                <a:latin typeface="Trebuchet MS"/>
                <a:cs typeface="Trebuchet MS"/>
              </a:rPr>
              <a:t>W</a:t>
            </a:r>
            <a:r>
              <a:rPr dirty="0" baseline="5208" sz="4800" spc="-390">
                <a:solidFill>
                  <a:srgbClr val="EB2321"/>
                </a:solidFill>
                <a:latin typeface="Trebuchet MS"/>
                <a:cs typeface="Trebuchet MS"/>
              </a:rPr>
              <a:t>G</a:t>
            </a:r>
            <a:r>
              <a:rPr dirty="0" sz="2200" spc="-705">
                <a:solidFill>
                  <a:srgbClr val="1D1D23"/>
                </a:solidFill>
                <a:latin typeface="Trebuchet MS"/>
                <a:cs typeface="Trebuchet MS"/>
              </a:rPr>
              <a:t>e</a:t>
            </a:r>
            <a:r>
              <a:rPr dirty="0" baseline="5208" sz="4800" spc="-997">
                <a:solidFill>
                  <a:srgbClr val="EB2321"/>
                </a:solidFill>
                <a:latin typeface="Trebuchet MS"/>
                <a:cs typeface="Trebuchet MS"/>
              </a:rPr>
              <a:t>O</a:t>
            </a:r>
            <a:r>
              <a:rPr dirty="0" sz="2200" spc="-310">
                <a:solidFill>
                  <a:srgbClr val="1D1D23"/>
                </a:solidFill>
                <a:latin typeface="Trebuchet MS"/>
                <a:cs typeface="Trebuchet MS"/>
              </a:rPr>
              <a:t>a</a:t>
            </a:r>
            <a:r>
              <a:rPr dirty="0" baseline="5208" sz="4800" spc="-2039">
                <a:solidFill>
                  <a:srgbClr val="EB2321"/>
                </a:solidFill>
                <a:latin typeface="Trebuchet MS"/>
                <a:cs typeface="Trebuchet MS"/>
              </a:rPr>
              <a:t>A</a:t>
            </a:r>
            <a:r>
              <a:rPr dirty="0" sz="2200" spc="60">
                <a:solidFill>
                  <a:srgbClr val="1D1D23"/>
                </a:solidFill>
                <a:latin typeface="Trebuchet MS"/>
                <a:cs typeface="Trebuchet MS"/>
              </a:rPr>
              <a:t>r</a:t>
            </a:r>
            <a:r>
              <a:rPr dirty="0" sz="2200" spc="-335">
                <a:solidFill>
                  <a:srgbClr val="1D1D23"/>
                </a:solidFill>
                <a:latin typeface="Trebuchet MS"/>
                <a:cs typeface="Trebuchet MS"/>
              </a:rPr>
              <a:t>e</a:t>
            </a:r>
            <a:r>
              <a:rPr dirty="0" baseline="5208" sz="4800" spc="-630">
                <a:solidFill>
                  <a:srgbClr val="EB2321"/>
                </a:solidFill>
                <a:latin typeface="Trebuchet MS"/>
                <a:cs typeface="Trebuchet MS"/>
              </a:rPr>
              <a:t>L</a:t>
            </a:r>
            <a:r>
              <a:rPr dirty="0" sz="2200" spc="-525">
                <a:solidFill>
                  <a:srgbClr val="1D1D23"/>
                </a:solidFill>
                <a:latin typeface="Trebuchet MS"/>
                <a:cs typeface="Trebuchet MS"/>
              </a:rPr>
              <a:t>g</a:t>
            </a:r>
            <a:r>
              <a:rPr dirty="0" baseline="5208" sz="4800" spc="-750">
                <a:solidFill>
                  <a:srgbClr val="EB2321"/>
                </a:solidFill>
                <a:latin typeface="Trebuchet MS"/>
                <a:cs typeface="Trebuchet MS"/>
              </a:rPr>
              <a:t>?</a:t>
            </a:r>
            <a:r>
              <a:rPr dirty="0" sz="2200" spc="110">
                <a:solidFill>
                  <a:srgbClr val="1D1D23"/>
                </a:solidFill>
                <a:latin typeface="Trebuchet MS"/>
                <a:cs typeface="Trebuchet MS"/>
              </a:rPr>
              <a:t>o</a:t>
            </a:r>
            <a:r>
              <a:rPr dirty="0" sz="2200" spc="114">
                <a:solidFill>
                  <a:srgbClr val="1D1D23"/>
                </a:solidFill>
                <a:latin typeface="Trebuchet MS"/>
                <a:cs typeface="Trebuchet MS"/>
              </a:rPr>
              <a:t>in</a:t>
            </a:r>
            <a:r>
              <a:rPr dirty="0" sz="2200" spc="120">
                <a:solidFill>
                  <a:srgbClr val="1D1D23"/>
                </a:solidFill>
                <a:latin typeface="Trebuchet MS"/>
                <a:cs typeface="Trebuchet MS"/>
              </a:rPr>
              <a:t>g</a:t>
            </a:r>
            <a:r>
              <a:rPr dirty="0" sz="2200" spc="6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1D1D23"/>
                </a:solidFill>
                <a:latin typeface="Trebuchet MS"/>
                <a:cs typeface="Trebuchet MS"/>
              </a:rPr>
              <a:t>to</a:t>
            </a:r>
            <a:r>
              <a:rPr dirty="0" sz="2200" spc="6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35">
                <a:solidFill>
                  <a:srgbClr val="1D1D23"/>
                </a:solidFill>
                <a:latin typeface="Trebuchet MS"/>
                <a:cs typeface="Trebuchet MS"/>
              </a:rPr>
              <a:t>analyze</a:t>
            </a:r>
            <a:r>
              <a:rPr dirty="0" sz="2200" spc="7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1D1D23"/>
                </a:solidFill>
                <a:latin typeface="Trebuchet MS"/>
                <a:cs typeface="Trebuchet MS"/>
              </a:rPr>
              <a:t>the</a:t>
            </a:r>
            <a:r>
              <a:rPr dirty="0" sz="2200" spc="8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70">
                <a:solidFill>
                  <a:srgbClr val="1D1D23"/>
                </a:solidFill>
                <a:latin typeface="Trebuchet MS"/>
                <a:cs typeface="Trebuchet MS"/>
              </a:rPr>
              <a:t>business</a:t>
            </a:r>
            <a:r>
              <a:rPr dirty="0" sz="2200" spc="6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of </a:t>
            </a:r>
            <a:r>
              <a:rPr dirty="0" sz="2200" spc="130">
                <a:solidFill>
                  <a:srgbClr val="1D1D23"/>
                </a:solidFill>
                <a:latin typeface="Trebuchet MS"/>
                <a:cs typeface="Trebuchet MS"/>
              </a:rPr>
              <a:t>our</a:t>
            </a:r>
            <a:r>
              <a:rPr dirty="0" sz="2200" spc="6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1D1D23"/>
                </a:solidFill>
                <a:latin typeface="Trebuchet MS"/>
                <a:cs typeface="Trebuchet MS"/>
              </a:rPr>
              <a:t>client,</a:t>
            </a:r>
            <a:r>
              <a:rPr dirty="0" sz="2200" spc="7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85">
                <a:solidFill>
                  <a:srgbClr val="1D1D23"/>
                </a:solidFill>
                <a:latin typeface="Trebuchet MS"/>
                <a:cs typeface="Trebuchet MS"/>
              </a:rPr>
              <a:t>Divvy</a:t>
            </a:r>
            <a:r>
              <a:rPr dirty="0" sz="2200" spc="7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1D1D23"/>
                </a:solidFill>
                <a:latin typeface="Trebuchet MS"/>
                <a:cs typeface="Trebuchet MS"/>
              </a:rPr>
              <a:t>-</a:t>
            </a:r>
            <a:r>
              <a:rPr dirty="0" sz="2200" spc="7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1D1D23"/>
                </a:solidFill>
                <a:latin typeface="Trebuchet MS"/>
                <a:cs typeface="Trebuchet MS"/>
              </a:rPr>
              <a:t>the</a:t>
            </a:r>
            <a:r>
              <a:rPr dirty="0" sz="2200" spc="7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1D1D23"/>
                </a:solidFill>
                <a:latin typeface="Trebuchet MS"/>
                <a:cs typeface="Trebuchet MS"/>
              </a:rPr>
              <a:t>primary</a:t>
            </a:r>
            <a:r>
              <a:rPr dirty="0" sz="2200" spc="7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1D1D23"/>
                </a:solidFill>
                <a:latin typeface="Trebuchet MS"/>
                <a:cs typeface="Trebuchet MS"/>
              </a:rPr>
              <a:t>bike-</a:t>
            </a:r>
            <a:endParaRPr sz="2200">
              <a:latin typeface="Trebuchet MS"/>
              <a:cs typeface="Trebuchet MS"/>
            </a:endParaRPr>
          </a:p>
          <a:p>
            <a:pPr marL="50800" marR="455930">
              <a:lnSpc>
                <a:spcPts val="3080"/>
              </a:lnSpc>
            </a:pPr>
            <a:r>
              <a:rPr dirty="0" sz="2200" spc="155">
                <a:solidFill>
                  <a:srgbClr val="1D1D23"/>
                </a:solidFill>
                <a:latin typeface="Trebuchet MS"/>
                <a:cs typeface="Trebuchet MS"/>
              </a:rPr>
              <a:t>sharing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85">
                <a:solidFill>
                  <a:srgbClr val="1D1D23"/>
                </a:solidFill>
                <a:latin typeface="Trebuchet MS"/>
                <a:cs typeface="Trebuchet MS"/>
              </a:rPr>
              <a:t>system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1D1D23"/>
                </a:solidFill>
                <a:latin typeface="Trebuchet MS"/>
                <a:cs typeface="Trebuchet MS"/>
              </a:rPr>
              <a:t>in</a:t>
            </a:r>
            <a:r>
              <a:rPr dirty="0" sz="22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25">
                <a:solidFill>
                  <a:srgbClr val="1D1D23"/>
                </a:solidFill>
                <a:latin typeface="Trebuchet MS"/>
                <a:cs typeface="Trebuchet MS"/>
              </a:rPr>
              <a:t>Chicago,</a:t>
            </a:r>
            <a:r>
              <a:rPr dirty="0" sz="22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75">
                <a:solidFill>
                  <a:srgbClr val="1D1D23"/>
                </a:solidFill>
                <a:latin typeface="Trebuchet MS"/>
                <a:cs typeface="Trebuchet MS"/>
              </a:rPr>
              <a:t>and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1D1D23"/>
                </a:solidFill>
                <a:latin typeface="Trebuchet MS"/>
                <a:cs typeface="Trebuchet MS"/>
              </a:rPr>
              <a:t>provide </a:t>
            </a:r>
            <a:r>
              <a:rPr dirty="0" sz="2200" spc="105">
                <a:solidFill>
                  <a:srgbClr val="1D1D23"/>
                </a:solidFill>
                <a:latin typeface="Trebuchet MS"/>
                <a:cs typeface="Trebuchet MS"/>
              </a:rPr>
              <a:t>strategic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1D1D23"/>
                </a:solidFill>
                <a:latin typeface="Trebuchet MS"/>
                <a:cs typeface="Trebuchet MS"/>
              </a:rPr>
              <a:t>plans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1D1D23"/>
                </a:solidFill>
                <a:latin typeface="Trebuchet MS"/>
                <a:cs typeface="Trebuchet MS"/>
              </a:rPr>
              <a:t>for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1D1D23"/>
                </a:solidFill>
                <a:latin typeface="Trebuchet MS"/>
                <a:cs typeface="Trebuchet MS"/>
              </a:rPr>
              <a:t>our</a:t>
            </a:r>
            <a:r>
              <a:rPr dirty="0" sz="22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1D1D23"/>
                </a:solidFill>
                <a:latin typeface="Trebuchet MS"/>
                <a:cs typeface="Trebuchet MS"/>
              </a:rPr>
              <a:t>client</a:t>
            </a:r>
            <a:r>
              <a:rPr dirty="0" sz="22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1D1D23"/>
                </a:solidFill>
                <a:latin typeface="Trebuchet MS"/>
                <a:cs typeface="Trebuchet MS"/>
              </a:rPr>
              <a:t>to</a:t>
            </a:r>
            <a:r>
              <a:rPr dirty="0" sz="22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40">
                <a:solidFill>
                  <a:srgbClr val="1D1D23"/>
                </a:solidFill>
                <a:latin typeface="Trebuchet MS"/>
                <a:cs typeface="Trebuchet MS"/>
              </a:rPr>
              <a:t>grow</a:t>
            </a:r>
            <a:r>
              <a:rPr dirty="0" sz="22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1D1D23"/>
                </a:solidFill>
                <a:latin typeface="Trebuchet MS"/>
                <a:cs typeface="Trebuchet MS"/>
              </a:rPr>
              <a:t>in </a:t>
            </a:r>
            <a:r>
              <a:rPr dirty="0" sz="2200" spc="100">
                <a:solidFill>
                  <a:srgbClr val="1D1D23"/>
                </a:solidFill>
                <a:latin typeface="Trebuchet MS"/>
                <a:cs typeface="Trebuchet MS"/>
              </a:rPr>
              <a:t>this</a:t>
            </a:r>
            <a:r>
              <a:rPr dirty="0" sz="22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1D1D23"/>
                </a:solidFill>
                <a:latin typeface="Trebuchet MS"/>
                <a:cs typeface="Trebuchet MS"/>
              </a:rPr>
              <a:t>fast-</a:t>
            </a:r>
            <a:r>
              <a:rPr dirty="0" sz="2200" spc="170">
                <a:solidFill>
                  <a:srgbClr val="1D1D23"/>
                </a:solidFill>
                <a:latin typeface="Trebuchet MS"/>
                <a:cs typeface="Trebuchet MS"/>
              </a:rPr>
              <a:t>changing</a:t>
            </a:r>
            <a:r>
              <a:rPr dirty="0" sz="22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1D1D23"/>
                </a:solidFill>
                <a:latin typeface="Trebuchet MS"/>
                <a:cs typeface="Trebuchet MS"/>
              </a:rPr>
              <a:t>industry</a:t>
            </a:r>
            <a:endParaRPr sz="2200">
              <a:latin typeface="Trebuchet MS"/>
              <a:cs typeface="Trebuchet MS"/>
            </a:endParaRPr>
          </a:p>
          <a:p>
            <a:pPr marL="50800">
              <a:lnSpc>
                <a:spcPts val="3679"/>
              </a:lnSpc>
              <a:spcBef>
                <a:spcPts val="1775"/>
              </a:spcBef>
            </a:pPr>
            <a:r>
              <a:rPr dirty="0" sz="3200" spc="210">
                <a:solidFill>
                  <a:srgbClr val="EB2321"/>
                </a:solidFill>
                <a:latin typeface="Trebuchet MS"/>
                <a:cs typeface="Trebuchet MS"/>
              </a:rPr>
              <a:t>WHAT</a:t>
            </a:r>
            <a:r>
              <a:rPr dirty="0" sz="3200" spc="55">
                <a:solidFill>
                  <a:srgbClr val="EB2321"/>
                </a:solidFill>
                <a:latin typeface="Trebuchet MS"/>
                <a:cs typeface="Trebuchet MS"/>
              </a:rPr>
              <a:t> </a:t>
            </a:r>
            <a:r>
              <a:rPr dirty="0" sz="3200" spc="140">
                <a:solidFill>
                  <a:srgbClr val="EB2321"/>
                </a:solidFill>
                <a:latin typeface="Trebuchet MS"/>
                <a:cs typeface="Trebuchet MS"/>
              </a:rPr>
              <a:t>DATA</a:t>
            </a:r>
            <a:r>
              <a:rPr dirty="0" sz="3200" spc="70">
                <a:solidFill>
                  <a:srgbClr val="EB2321"/>
                </a:solidFill>
                <a:latin typeface="Trebuchet MS"/>
                <a:cs typeface="Trebuchet MS"/>
              </a:rPr>
              <a:t> </a:t>
            </a:r>
            <a:r>
              <a:rPr dirty="0" sz="3200" spc="340">
                <a:solidFill>
                  <a:srgbClr val="EB2321"/>
                </a:solidFill>
                <a:latin typeface="Trebuchet MS"/>
                <a:cs typeface="Trebuchet MS"/>
              </a:rPr>
              <a:t>DID</a:t>
            </a:r>
            <a:r>
              <a:rPr dirty="0" sz="3200" spc="65">
                <a:solidFill>
                  <a:srgbClr val="EB2321"/>
                </a:solidFill>
                <a:latin typeface="Trebuchet MS"/>
                <a:cs typeface="Trebuchet MS"/>
              </a:rPr>
              <a:t> </a:t>
            </a:r>
            <a:r>
              <a:rPr dirty="0" sz="3200" spc="345">
                <a:solidFill>
                  <a:srgbClr val="EB2321"/>
                </a:solidFill>
                <a:latin typeface="Trebuchet MS"/>
                <a:cs typeface="Trebuchet MS"/>
              </a:rPr>
              <a:t>WE</a:t>
            </a:r>
            <a:endParaRPr sz="3200">
              <a:latin typeface="Trebuchet MS"/>
              <a:cs typeface="Trebuchet MS"/>
            </a:endParaRPr>
          </a:p>
          <a:p>
            <a:pPr marL="50800" marR="708025">
              <a:lnSpc>
                <a:spcPts val="3080"/>
              </a:lnSpc>
              <a:spcBef>
                <a:spcPts val="500"/>
              </a:spcBef>
            </a:pPr>
            <a:r>
              <a:rPr dirty="0" sz="2200" spc="-1714">
                <a:solidFill>
                  <a:srgbClr val="1D1D23"/>
                </a:solidFill>
                <a:latin typeface="Trebuchet MS"/>
                <a:cs typeface="Trebuchet MS"/>
              </a:rPr>
              <a:t>W</a:t>
            </a:r>
            <a:r>
              <a:rPr dirty="0" baseline="5208" sz="4800" spc="-157">
                <a:solidFill>
                  <a:srgbClr val="EB2321"/>
                </a:solidFill>
                <a:latin typeface="Trebuchet MS"/>
                <a:cs typeface="Trebuchet MS"/>
              </a:rPr>
              <a:t>U</a:t>
            </a:r>
            <a:r>
              <a:rPr dirty="0" sz="2200" spc="-790">
                <a:solidFill>
                  <a:srgbClr val="1D1D23"/>
                </a:solidFill>
                <a:latin typeface="Trebuchet MS"/>
                <a:cs typeface="Trebuchet MS"/>
              </a:rPr>
              <a:t>e</a:t>
            </a:r>
            <a:r>
              <a:rPr dirty="0" baseline="5208" sz="4800" spc="-82">
                <a:solidFill>
                  <a:srgbClr val="EB2321"/>
                </a:solidFill>
                <a:latin typeface="Trebuchet MS"/>
                <a:cs typeface="Trebuchet MS"/>
              </a:rPr>
              <a:t>S</a:t>
            </a:r>
            <a:r>
              <a:rPr dirty="0" sz="2200" spc="-770">
                <a:solidFill>
                  <a:srgbClr val="1D1D23"/>
                </a:solidFill>
                <a:latin typeface="Trebuchet MS"/>
                <a:cs typeface="Trebuchet MS"/>
              </a:rPr>
              <a:t>a</a:t>
            </a:r>
            <a:r>
              <a:rPr dirty="0" baseline="5208" sz="4800" spc="-975">
                <a:solidFill>
                  <a:srgbClr val="EB2321"/>
                </a:solidFill>
                <a:latin typeface="Trebuchet MS"/>
                <a:cs typeface="Trebuchet MS"/>
              </a:rPr>
              <a:t>E</a:t>
            </a:r>
            <a:r>
              <a:rPr dirty="0" sz="2200" spc="100">
                <a:solidFill>
                  <a:srgbClr val="1D1D23"/>
                </a:solidFill>
                <a:latin typeface="Trebuchet MS"/>
                <a:cs typeface="Trebuchet MS"/>
              </a:rPr>
              <a:t>r</a:t>
            </a:r>
            <a:r>
              <a:rPr dirty="0" sz="2200" spc="-960">
                <a:solidFill>
                  <a:srgbClr val="1D1D23"/>
                </a:solidFill>
                <a:latin typeface="Trebuchet MS"/>
                <a:cs typeface="Trebuchet MS"/>
              </a:rPr>
              <a:t>e</a:t>
            </a:r>
            <a:r>
              <a:rPr dirty="0" baseline="5208" sz="4800" spc="607">
                <a:solidFill>
                  <a:srgbClr val="EB2321"/>
                </a:solidFill>
                <a:latin typeface="Trebuchet MS"/>
                <a:cs typeface="Trebuchet MS"/>
              </a:rPr>
              <a:t>?</a:t>
            </a:r>
            <a:r>
              <a:rPr dirty="0" sz="2200" spc="160">
                <a:solidFill>
                  <a:srgbClr val="1D1D23"/>
                </a:solidFill>
                <a:latin typeface="Trebuchet MS"/>
                <a:cs typeface="Trebuchet MS"/>
              </a:rPr>
              <a:t>u</a:t>
            </a:r>
            <a:r>
              <a:rPr dirty="0" sz="2200" spc="140">
                <a:solidFill>
                  <a:srgbClr val="1D1D23"/>
                </a:solidFill>
                <a:latin typeface="Trebuchet MS"/>
                <a:cs typeface="Trebuchet MS"/>
              </a:rPr>
              <a:t>s</a:t>
            </a:r>
            <a:r>
              <a:rPr dirty="0" sz="2200" spc="165">
                <a:solidFill>
                  <a:srgbClr val="1D1D23"/>
                </a:solidFill>
                <a:latin typeface="Trebuchet MS"/>
                <a:cs typeface="Trebuchet MS"/>
              </a:rPr>
              <a:t>i</a:t>
            </a:r>
            <a:r>
              <a:rPr dirty="0" sz="2200" spc="155">
                <a:solidFill>
                  <a:srgbClr val="1D1D23"/>
                </a:solidFill>
                <a:latin typeface="Trebuchet MS"/>
                <a:cs typeface="Trebuchet MS"/>
              </a:rPr>
              <a:t>n</a:t>
            </a:r>
            <a:r>
              <a:rPr dirty="0" sz="2200" spc="160">
                <a:solidFill>
                  <a:srgbClr val="1D1D23"/>
                </a:solidFill>
                <a:latin typeface="Trebuchet MS"/>
                <a:cs typeface="Trebuchet MS"/>
              </a:rPr>
              <a:t>g</a:t>
            </a:r>
            <a:r>
              <a:rPr dirty="0" sz="2200" spc="7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1D1D23"/>
                </a:solidFill>
                <a:latin typeface="Trebuchet MS"/>
                <a:cs typeface="Trebuchet MS"/>
              </a:rPr>
              <a:t>the</a:t>
            </a:r>
            <a:r>
              <a:rPr dirty="0" sz="2200" spc="8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85">
                <a:solidFill>
                  <a:srgbClr val="1D1D23"/>
                </a:solidFill>
                <a:latin typeface="Trebuchet MS"/>
                <a:cs typeface="Trebuchet MS"/>
              </a:rPr>
              <a:t>Divvy</a:t>
            </a:r>
            <a:r>
              <a:rPr dirty="0" sz="2200" spc="8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1D1D23"/>
                </a:solidFill>
                <a:latin typeface="Trebuchet MS"/>
                <a:cs typeface="Trebuchet MS"/>
              </a:rPr>
              <a:t>ridership</a:t>
            </a:r>
            <a:r>
              <a:rPr dirty="0" sz="2200" spc="7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1D1D23"/>
                </a:solidFill>
                <a:latin typeface="Trebuchet MS"/>
                <a:cs typeface="Trebuchet MS"/>
              </a:rPr>
              <a:t>data from</a:t>
            </a:r>
            <a:r>
              <a:rPr dirty="0" sz="2200" spc="2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235">
                <a:solidFill>
                  <a:srgbClr val="1D1D23"/>
                </a:solidFill>
                <a:latin typeface="Trebuchet MS"/>
                <a:cs typeface="Trebuchet MS"/>
              </a:rPr>
              <a:t>2014</a:t>
            </a:r>
            <a:r>
              <a:rPr dirty="0" sz="2200" spc="3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1D1D23"/>
                </a:solidFill>
                <a:latin typeface="Trebuchet MS"/>
                <a:cs typeface="Trebuchet MS"/>
              </a:rPr>
              <a:t>to</a:t>
            </a:r>
            <a:r>
              <a:rPr dirty="0" sz="2200" spc="3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1D1D23"/>
                </a:solidFill>
                <a:latin typeface="Trebuchet MS"/>
                <a:cs typeface="Trebuchet MS"/>
              </a:rPr>
              <a:t>the</a:t>
            </a:r>
            <a:r>
              <a:rPr dirty="0" sz="22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160">
                <a:solidFill>
                  <a:srgbClr val="1D1D23"/>
                </a:solidFill>
                <a:latin typeface="Trebuchet MS"/>
                <a:cs typeface="Trebuchet MS"/>
              </a:rPr>
              <a:t>end</a:t>
            </a:r>
            <a:r>
              <a:rPr dirty="0" sz="2200" spc="3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1D1D23"/>
                </a:solidFill>
                <a:latin typeface="Trebuchet MS"/>
                <a:cs typeface="Trebuchet MS"/>
              </a:rPr>
              <a:t>of</a:t>
            </a:r>
            <a:r>
              <a:rPr dirty="0" sz="2200" spc="2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200" spc="215">
                <a:solidFill>
                  <a:srgbClr val="1D1D23"/>
                </a:solidFill>
                <a:latin typeface="Trebuchet MS"/>
                <a:cs typeface="Trebuchet MS"/>
              </a:rPr>
              <a:t>2017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1879" y="2047328"/>
            <a:ext cx="3730675" cy="6191631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8287918" y="2596324"/>
            <a:ext cx="5094605" cy="5094605"/>
          </a:xfrm>
          <a:custGeom>
            <a:avLst/>
            <a:gdLst/>
            <a:ahLst/>
            <a:cxnLst/>
            <a:rect l="l" t="t" r="r" b="b"/>
            <a:pathLst>
              <a:path w="5094605" h="5094605">
                <a:moveTo>
                  <a:pt x="2546997" y="0"/>
                </a:moveTo>
                <a:lnTo>
                  <a:pt x="0" y="0"/>
                </a:lnTo>
                <a:lnTo>
                  <a:pt x="2546997" y="2546997"/>
                </a:lnTo>
                <a:lnTo>
                  <a:pt x="0" y="5093995"/>
                </a:lnTo>
                <a:lnTo>
                  <a:pt x="2546997" y="5093995"/>
                </a:lnTo>
                <a:lnTo>
                  <a:pt x="5093995" y="2546997"/>
                </a:lnTo>
                <a:lnTo>
                  <a:pt x="2546997" y="0"/>
                </a:lnTo>
                <a:close/>
              </a:path>
            </a:pathLst>
          </a:custGeom>
          <a:solidFill>
            <a:srgbClr val="89C4E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7598" y="1028522"/>
            <a:ext cx="1000259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9E8E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12"/>
            <a:ext cx="18288000" cy="9720580"/>
            <a:chOff x="0" y="12"/>
            <a:chExt cx="18288000" cy="9720580"/>
          </a:xfrm>
        </p:grpSpPr>
        <p:sp>
          <p:nvSpPr>
            <p:cNvPr id="4" name="object 4" descr=""/>
            <p:cNvSpPr/>
            <p:nvPr/>
          </p:nvSpPr>
          <p:spPr>
            <a:xfrm>
              <a:off x="0" y="12"/>
              <a:ext cx="18288000" cy="9258300"/>
            </a:xfrm>
            <a:custGeom>
              <a:avLst/>
              <a:gdLst/>
              <a:ahLst/>
              <a:cxnLst/>
              <a:rect l="l" t="t" r="r" b="b"/>
              <a:pathLst>
                <a:path w="18288000" h="9258300">
                  <a:moveTo>
                    <a:pt x="18287631" y="0"/>
                  </a:moveTo>
                  <a:lnTo>
                    <a:pt x="0" y="0"/>
                  </a:lnTo>
                  <a:lnTo>
                    <a:pt x="0" y="9258109"/>
                  </a:lnTo>
                  <a:lnTo>
                    <a:pt x="18206643" y="9258109"/>
                  </a:lnTo>
                  <a:lnTo>
                    <a:pt x="18238188" y="9251673"/>
                  </a:lnTo>
                  <a:lnTo>
                    <a:pt x="18264062" y="9234166"/>
                  </a:lnTo>
                  <a:lnTo>
                    <a:pt x="18281565" y="9208292"/>
                  </a:lnTo>
                  <a:lnTo>
                    <a:pt x="18287631" y="9178558"/>
                  </a:lnTo>
                  <a:lnTo>
                    <a:pt x="18287631" y="0"/>
                  </a:lnTo>
                  <a:close/>
                </a:path>
              </a:pathLst>
            </a:custGeom>
            <a:solidFill>
              <a:srgbClr val="89C4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98601" y="1488236"/>
              <a:ext cx="0" cy="1984375"/>
            </a:xfrm>
            <a:custGeom>
              <a:avLst/>
              <a:gdLst/>
              <a:ahLst/>
              <a:cxnLst/>
              <a:rect l="l" t="t" r="r" b="b"/>
              <a:pathLst>
                <a:path w="0" h="1984375">
                  <a:moveTo>
                    <a:pt x="0" y="0"/>
                  </a:moveTo>
                  <a:lnTo>
                    <a:pt x="0" y="1984324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85" y="1355763"/>
              <a:ext cx="142189" cy="1422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605" y="7702562"/>
              <a:ext cx="197993" cy="201743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277" y="393484"/>
              <a:ext cx="9837000" cy="874979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1154" y="393484"/>
              <a:ext cx="7156081" cy="874979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1325" y="393496"/>
              <a:ext cx="947863" cy="795947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028139" y="9335427"/>
            <a:ext cx="8854440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45">
                <a:solidFill>
                  <a:srgbClr val="1D1D23"/>
                </a:solidFill>
                <a:latin typeface="Trebuchet MS"/>
                <a:cs typeface="Trebuchet MS"/>
              </a:rPr>
              <a:t>POPULAR</a:t>
            </a:r>
            <a:r>
              <a:rPr dirty="0" sz="4500" spc="9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500" spc="325">
                <a:solidFill>
                  <a:srgbClr val="1D1D23"/>
                </a:solidFill>
                <a:latin typeface="Trebuchet MS"/>
                <a:cs typeface="Trebuchet MS"/>
              </a:rPr>
              <a:t>DEPARTURE</a:t>
            </a:r>
            <a:r>
              <a:rPr dirty="0" sz="4500" spc="9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500" spc="225">
                <a:solidFill>
                  <a:srgbClr val="1D1D23"/>
                </a:solidFill>
                <a:latin typeface="Trebuchet MS"/>
                <a:cs typeface="Trebuchet MS"/>
              </a:rPr>
              <a:t>STATION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315775" y="9335427"/>
            <a:ext cx="5303520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40">
                <a:solidFill>
                  <a:srgbClr val="1D1D23"/>
                </a:solidFill>
                <a:latin typeface="Trebuchet MS"/>
                <a:cs typeface="Trebuchet MS"/>
              </a:rPr>
              <a:t>POPULAR</a:t>
            </a:r>
            <a:r>
              <a:rPr dirty="0" sz="4500" spc="10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4500" spc="310">
                <a:solidFill>
                  <a:srgbClr val="1D1D23"/>
                </a:solidFill>
                <a:latin typeface="Trebuchet MS"/>
                <a:cs typeface="Trebuchet MS"/>
              </a:rPr>
              <a:t>ARRIVAL</a:t>
            </a:r>
            <a:endParaRPr sz="4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08465" y="0"/>
                </a:moveTo>
                <a:lnTo>
                  <a:pt x="0" y="0"/>
                </a:lnTo>
                <a:lnTo>
                  <a:pt x="0" y="10286631"/>
                </a:lnTo>
                <a:lnTo>
                  <a:pt x="18287631" y="10286631"/>
                </a:lnTo>
                <a:lnTo>
                  <a:pt x="18287631" y="78829"/>
                </a:lnTo>
                <a:lnTo>
                  <a:pt x="18281565" y="49143"/>
                </a:lnTo>
                <a:lnTo>
                  <a:pt x="18264062" y="23391"/>
                </a:lnTo>
                <a:lnTo>
                  <a:pt x="18238188" y="6010"/>
                </a:lnTo>
                <a:lnTo>
                  <a:pt x="18208465" y="0"/>
                </a:lnTo>
                <a:close/>
              </a:path>
            </a:pathLst>
          </a:custGeom>
          <a:solidFill>
            <a:srgbClr val="89C4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300074" y="5009972"/>
            <a:ext cx="353123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30"/>
              </a:lnSpc>
            </a:pPr>
            <a:r>
              <a:rPr dirty="0" sz="1800" spc="135">
                <a:latin typeface="Trebuchet MS"/>
                <a:cs typeface="Trebuchet MS"/>
              </a:rPr>
              <a:t>POPULAR</a:t>
            </a:r>
            <a:r>
              <a:rPr dirty="0" sz="1800" spc="40">
                <a:latin typeface="Trebuchet MS"/>
                <a:cs typeface="Trebuchet MS"/>
              </a:rPr>
              <a:t> </a:t>
            </a:r>
            <a:r>
              <a:rPr dirty="0" sz="1800" spc="130">
                <a:latin typeface="Trebuchet MS"/>
                <a:cs typeface="Trebuchet MS"/>
              </a:rPr>
              <a:t>DEPARTURE</a:t>
            </a:r>
            <a:r>
              <a:rPr dirty="0" sz="1800" spc="45">
                <a:latin typeface="Trebuchet MS"/>
                <a:cs typeface="Trebuchet MS"/>
              </a:rPr>
              <a:t> </a:t>
            </a:r>
            <a:r>
              <a:rPr dirty="0" sz="1800" spc="80">
                <a:latin typeface="Trebuchet MS"/>
                <a:cs typeface="Trebuchet MS"/>
              </a:rPr>
              <a:t>STATION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99605" y="470522"/>
            <a:ext cx="17478375" cy="9519920"/>
            <a:chOff x="399605" y="470522"/>
            <a:chExt cx="17478375" cy="9519920"/>
          </a:xfrm>
        </p:grpSpPr>
        <p:sp>
          <p:nvSpPr>
            <p:cNvPr id="5" name="object 5" descr=""/>
            <p:cNvSpPr/>
            <p:nvPr/>
          </p:nvSpPr>
          <p:spPr>
            <a:xfrm>
              <a:off x="498602" y="1488236"/>
              <a:ext cx="0" cy="1984375"/>
            </a:xfrm>
            <a:custGeom>
              <a:avLst/>
              <a:gdLst/>
              <a:ahLst/>
              <a:cxnLst/>
              <a:rect l="l" t="t" r="r" b="b"/>
              <a:pathLst>
                <a:path w="0" h="1984375">
                  <a:moveTo>
                    <a:pt x="0" y="0"/>
                  </a:moveTo>
                  <a:lnTo>
                    <a:pt x="0" y="1984324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85" y="1355763"/>
              <a:ext cx="142189" cy="1422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605" y="7702563"/>
              <a:ext cx="197993" cy="201743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6875" y="470522"/>
              <a:ext cx="12600724" cy="951984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76540" y="4408106"/>
            <a:ext cx="3662045" cy="1562735"/>
          </a:xfrm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 marR="5080">
              <a:lnSpc>
                <a:spcPts val="5500"/>
              </a:lnSpc>
              <a:spcBef>
                <a:spcPts val="1200"/>
              </a:spcBef>
            </a:pPr>
            <a:r>
              <a:rPr dirty="0" sz="5500" spc="490">
                <a:solidFill>
                  <a:srgbClr val="1D1D23"/>
                </a:solidFill>
              </a:rPr>
              <a:t>WHY</a:t>
            </a:r>
            <a:r>
              <a:rPr dirty="0" sz="5500" spc="80">
                <a:solidFill>
                  <a:srgbClr val="1D1D23"/>
                </a:solidFill>
              </a:rPr>
              <a:t> </a:t>
            </a:r>
            <a:r>
              <a:rPr dirty="0" sz="5500" spc="455">
                <a:solidFill>
                  <a:srgbClr val="1D1D23"/>
                </a:solidFill>
              </a:rPr>
              <a:t>IS</a:t>
            </a:r>
            <a:r>
              <a:rPr dirty="0" sz="5500" spc="95">
                <a:solidFill>
                  <a:srgbClr val="1D1D23"/>
                </a:solidFill>
              </a:rPr>
              <a:t> </a:t>
            </a:r>
            <a:r>
              <a:rPr dirty="0" sz="5500" spc="85">
                <a:solidFill>
                  <a:srgbClr val="1D1D23"/>
                </a:solidFill>
              </a:rPr>
              <a:t>IT </a:t>
            </a:r>
            <a:r>
              <a:rPr dirty="0" sz="5500" spc="470">
                <a:solidFill>
                  <a:srgbClr val="1D1D23"/>
                </a:solidFill>
              </a:rPr>
              <a:t>POPULAR?</a:t>
            </a:r>
            <a:endParaRPr sz="5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9E8E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27685" y="1355763"/>
            <a:ext cx="142240" cy="2117090"/>
            <a:chOff x="427685" y="1355763"/>
            <a:chExt cx="142240" cy="2117090"/>
          </a:xfrm>
        </p:grpSpPr>
        <p:sp>
          <p:nvSpPr>
            <p:cNvPr id="4" name="object 4" descr=""/>
            <p:cNvSpPr/>
            <p:nvPr/>
          </p:nvSpPr>
          <p:spPr>
            <a:xfrm>
              <a:off x="498601" y="1488236"/>
              <a:ext cx="0" cy="1984375"/>
            </a:xfrm>
            <a:custGeom>
              <a:avLst/>
              <a:gdLst/>
              <a:ahLst/>
              <a:cxnLst/>
              <a:rect l="l" t="t" r="r" b="b"/>
              <a:pathLst>
                <a:path w="0" h="1984375">
                  <a:moveTo>
                    <a:pt x="0" y="0"/>
                  </a:moveTo>
                  <a:lnTo>
                    <a:pt x="0" y="1984324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85" y="1355763"/>
              <a:ext cx="142189" cy="142201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605" y="7240320"/>
            <a:ext cx="197993" cy="2017433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070722" y="2532252"/>
            <a:ext cx="14999969" cy="6687820"/>
            <a:chOff x="2070722" y="2532252"/>
            <a:chExt cx="14999969" cy="6687820"/>
          </a:xfrm>
        </p:grpSpPr>
        <p:sp>
          <p:nvSpPr>
            <p:cNvPr id="8" name="object 8" descr=""/>
            <p:cNvSpPr/>
            <p:nvPr/>
          </p:nvSpPr>
          <p:spPr>
            <a:xfrm>
              <a:off x="2070722" y="4341241"/>
              <a:ext cx="14999969" cy="3987800"/>
            </a:xfrm>
            <a:custGeom>
              <a:avLst/>
              <a:gdLst/>
              <a:ahLst/>
              <a:cxnLst/>
              <a:rect l="l" t="t" r="r" b="b"/>
              <a:pathLst>
                <a:path w="14999969" h="3987800">
                  <a:moveTo>
                    <a:pt x="14999754" y="0"/>
                  </a:moveTo>
                  <a:lnTo>
                    <a:pt x="0" y="0"/>
                  </a:lnTo>
                  <a:lnTo>
                    <a:pt x="0" y="3987355"/>
                  </a:lnTo>
                  <a:lnTo>
                    <a:pt x="14999754" y="3987355"/>
                  </a:lnTo>
                  <a:lnTo>
                    <a:pt x="149997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391" y="2532252"/>
              <a:ext cx="4021556" cy="668770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8039" y="4702327"/>
              <a:ext cx="2392908" cy="23470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2483" y="4055770"/>
              <a:ext cx="2561386" cy="64654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860">
                <a:solidFill>
                  <a:srgbClr val="1D1D23"/>
                </a:solidFill>
              </a:rPr>
              <a:t>SAFETY</a:t>
            </a:r>
            <a:endParaRPr sz="11000"/>
          </a:p>
        </p:txBody>
      </p:sp>
      <p:sp>
        <p:nvSpPr>
          <p:cNvPr id="13" name="object 1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4000" spc="190">
                <a:solidFill>
                  <a:srgbClr val="1D1D23"/>
                </a:solidFill>
              </a:rPr>
              <a:t>“Safety</a:t>
            </a:r>
            <a:r>
              <a:rPr dirty="0" sz="4000" spc="65">
                <a:solidFill>
                  <a:srgbClr val="1D1D23"/>
                </a:solidFill>
              </a:rPr>
              <a:t> </a:t>
            </a:r>
            <a:r>
              <a:rPr dirty="0" sz="4000" spc="350">
                <a:solidFill>
                  <a:srgbClr val="1D1D23"/>
                </a:solidFill>
              </a:rPr>
              <a:t>was</a:t>
            </a:r>
            <a:r>
              <a:rPr dirty="0" sz="4000" spc="55">
                <a:solidFill>
                  <a:srgbClr val="1D1D23"/>
                </a:solidFill>
              </a:rPr>
              <a:t> </a:t>
            </a:r>
            <a:r>
              <a:rPr dirty="0" sz="4000" spc="330">
                <a:solidFill>
                  <a:srgbClr val="1D1D23"/>
                </a:solidFill>
              </a:rPr>
              <a:t>by</a:t>
            </a:r>
            <a:r>
              <a:rPr dirty="0" sz="4000" spc="70">
                <a:solidFill>
                  <a:srgbClr val="1D1D23"/>
                </a:solidFill>
              </a:rPr>
              <a:t> </a:t>
            </a:r>
            <a:r>
              <a:rPr dirty="0" sz="4000" spc="105">
                <a:solidFill>
                  <a:srgbClr val="1D1D23"/>
                </a:solidFill>
              </a:rPr>
              <a:t>far</a:t>
            </a:r>
            <a:r>
              <a:rPr dirty="0" sz="4000" spc="75">
                <a:solidFill>
                  <a:srgbClr val="1D1D23"/>
                </a:solidFill>
              </a:rPr>
              <a:t> </a:t>
            </a:r>
            <a:r>
              <a:rPr dirty="0" sz="4000" spc="180">
                <a:solidFill>
                  <a:srgbClr val="1D1D23"/>
                </a:solidFill>
              </a:rPr>
              <a:t>the</a:t>
            </a:r>
            <a:r>
              <a:rPr dirty="0" sz="4000" spc="80">
                <a:solidFill>
                  <a:srgbClr val="1D1D23"/>
                </a:solidFill>
              </a:rPr>
              <a:t> </a:t>
            </a:r>
            <a:r>
              <a:rPr dirty="0" sz="4000" spc="220">
                <a:solidFill>
                  <a:srgbClr val="1D1D23"/>
                </a:solidFill>
              </a:rPr>
              <a:t>leading </a:t>
            </a:r>
            <a:r>
              <a:rPr dirty="0" sz="4000" spc="225">
                <a:solidFill>
                  <a:srgbClr val="1D1D23"/>
                </a:solidFill>
              </a:rPr>
              <a:t>concern</a:t>
            </a:r>
            <a:r>
              <a:rPr dirty="0" sz="4000" spc="70">
                <a:solidFill>
                  <a:srgbClr val="1D1D23"/>
                </a:solidFill>
              </a:rPr>
              <a:t> </a:t>
            </a:r>
            <a:r>
              <a:rPr dirty="0" sz="4000" spc="95">
                <a:solidFill>
                  <a:srgbClr val="1D1D23"/>
                </a:solidFill>
              </a:rPr>
              <a:t>for</a:t>
            </a:r>
            <a:r>
              <a:rPr dirty="0" sz="4000" spc="70">
                <a:solidFill>
                  <a:srgbClr val="1D1D23"/>
                </a:solidFill>
              </a:rPr>
              <a:t> </a:t>
            </a:r>
            <a:r>
              <a:rPr dirty="0" sz="4000" spc="60">
                <a:solidFill>
                  <a:srgbClr val="1D1D23"/>
                </a:solidFill>
              </a:rPr>
              <a:t>all</a:t>
            </a:r>
            <a:r>
              <a:rPr dirty="0" sz="4000" spc="75">
                <a:solidFill>
                  <a:srgbClr val="1D1D23"/>
                </a:solidFill>
              </a:rPr>
              <a:t> </a:t>
            </a:r>
            <a:r>
              <a:rPr dirty="0" sz="4000" spc="185">
                <a:solidFill>
                  <a:srgbClr val="1D1D23"/>
                </a:solidFill>
              </a:rPr>
              <a:t>riders</a:t>
            </a:r>
            <a:r>
              <a:rPr dirty="0" sz="4000" spc="70">
                <a:solidFill>
                  <a:srgbClr val="1D1D23"/>
                </a:solidFill>
              </a:rPr>
              <a:t> </a:t>
            </a:r>
            <a:r>
              <a:rPr dirty="0" sz="4000" spc="1055">
                <a:solidFill>
                  <a:srgbClr val="1D1D23"/>
                </a:solidFill>
              </a:rPr>
              <a:t>—</a:t>
            </a:r>
            <a:r>
              <a:rPr dirty="0" sz="4000" spc="110">
                <a:solidFill>
                  <a:srgbClr val="1D1D23"/>
                </a:solidFill>
              </a:rPr>
              <a:t> </a:t>
            </a:r>
            <a:r>
              <a:rPr dirty="0" sz="4000" spc="750">
                <a:solidFill>
                  <a:srgbClr val="1D1D23"/>
                </a:solidFill>
              </a:rPr>
              <a:t>79%</a:t>
            </a:r>
            <a:r>
              <a:rPr dirty="0" sz="4000" spc="75">
                <a:solidFill>
                  <a:srgbClr val="1D1D23"/>
                </a:solidFill>
              </a:rPr>
              <a:t> </a:t>
            </a:r>
            <a:r>
              <a:rPr dirty="0" sz="4000" spc="95">
                <a:solidFill>
                  <a:srgbClr val="1D1D23"/>
                </a:solidFill>
              </a:rPr>
              <a:t>of</a:t>
            </a:r>
            <a:r>
              <a:rPr dirty="0" sz="4000" spc="70">
                <a:solidFill>
                  <a:srgbClr val="1D1D23"/>
                </a:solidFill>
              </a:rPr>
              <a:t> </a:t>
            </a:r>
            <a:r>
              <a:rPr dirty="0" sz="4000" spc="155">
                <a:solidFill>
                  <a:srgbClr val="1D1D23"/>
                </a:solidFill>
              </a:rPr>
              <a:t>the </a:t>
            </a:r>
            <a:r>
              <a:rPr dirty="0" sz="4000" spc="335">
                <a:solidFill>
                  <a:srgbClr val="1D1D23"/>
                </a:solidFill>
              </a:rPr>
              <a:t>women</a:t>
            </a:r>
            <a:r>
              <a:rPr dirty="0" sz="4000" spc="75">
                <a:solidFill>
                  <a:srgbClr val="1D1D23"/>
                </a:solidFill>
              </a:rPr>
              <a:t> </a:t>
            </a:r>
            <a:r>
              <a:rPr dirty="0" sz="4000" spc="95">
                <a:solidFill>
                  <a:srgbClr val="1D1D23"/>
                </a:solidFill>
              </a:rPr>
              <a:t>cited”</a:t>
            </a:r>
            <a:endParaRPr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7685" y="1355763"/>
            <a:ext cx="142240" cy="2117090"/>
            <a:chOff x="427685" y="1355763"/>
            <a:chExt cx="142240" cy="2117090"/>
          </a:xfrm>
        </p:grpSpPr>
        <p:sp>
          <p:nvSpPr>
            <p:cNvPr id="3" name="object 3" descr=""/>
            <p:cNvSpPr/>
            <p:nvPr/>
          </p:nvSpPr>
          <p:spPr>
            <a:xfrm>
              <a:off x="498601" y="1488236"/>
              <a:ext cx="0" cy="1984375"/>
            </a:xfrm>
            <a:custGeom>
              <a:avLst/>
              <a:gdLst/>
              <a:ahLst/>
              <a:cxnLst/>
              <a:rect l="l" t="t" r="r" b="b"/>
              <a:pathLst>
                <a:path w="0" h="1984375">
                  <a:moveTo>
                    <a:pt x="0" y="0"/>
                  </a:moveTo>
                  <a:lnTo>
                    <a:pt x="0" y="1984324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85" y="1355763"/>
              <a:ext cx="142189" cy="142201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605" y="7240320"/>
            <a:ext cx="197993" cy="2017433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6820560" y="12"/>
            <a:ext cx="11467465" cy="10255885"/>
            <a:chOff x="6820560" y="12"/>
            <a:chExt cx="11467465" cy="10255885"/>
          </a:xfrm>
        </p:grpSpPr>
        <p:sp>
          <p:nvSpPr>
            <p:cNvPr id="7" name="object 7" descr=""/>
            <p:cNvSpPr/>
            <p:nvPr/>
          </p:nvSpPr>
          <p:spPr>
            <a:xfrm>
              <a:off x="9102242" y="12"/>
              <a:ext cx="9144000" cy="10255885"/>
            </a:xfrm>
            <a:custGeom>
              <a:avLst/>
              <a:gdLst/>
              <a:ahLst/>
              <a:cxnLst/>
              <a:rect l="l" t="t" r="r" b="b"/>
              <a:pathLst>
                <a:path w="9144000" h="10255885">
                  <a:moveTo>
                    <a:pt x="0" y="0"/>
                  </a:moveTo>
                  <a:lnTo>
                    <a:pt x="9144000" y="0"/>
                  </a:lnTo>
                  <a:lnTo>
                    <a:pt x="9144000" y="10255313"/>
                  </a:lnTo>
                  <a:lnTo>
                    <a:pt x="0" y="10255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090074" y="1527479"/>
              <a:ext cx="8197850" cy="7169784"/>
            </a:xfrm>
            <a:custGeom>
              <a:avLst/>
              <a:gdLst/>
              <a:ahLst/>
              <a:cxnLst/>
              <a:rect l="l" t="t" r="r" b="b"/>
              <a:pathLst>
                <a:path w="8197850" h="7169784">
                  <a:moveTo>
                    <a:pt x="7169404" y="0"/>
                  </a:moveTo>
                  <a:lnTo>
                    <a:pt x="3584892" y="0"/>
                  </a:lnTo>
                  <a:lnTo>
                    <a:pt x="0" y="3584879"/>
                  </a:lnTo>
                  <a:lnTo>
                    <a:pt x="3584892" y="7169404"/>
                  </a:lnTo>
                  <a:lnTo>
                    <a:pt x="7169404" y="7169404"/>
                  </a:lnTo>
                  <a:lnTo>
                    <a:pt x="3584892" y="3584879"/>
                  </a:lnTo>
                  <a:lnTo>
                    <a:pt x="7169404" y="0"/>
                  </a:lnTo>
                  <a:close/>
                </a:path>
                <a:path w="8197850" h="7169784">
                  <a:moveTo>
                    <a:pt x="8197558" y="353542"/>
                  </a:moveTo>
                  <a:lnTo>
                    <a:pt x="4934890" y="3616198"/>
                  </a:lnTo>
                  <a:lnTo>
                    <a:pt x="8197558" y="6878548"/>
                  </a:lnTo>
                  <a:lnTo>
                    <a:pt x="8197558" y="353542"/>
                  </a:lnTo>
                  <a:close/>
                </a:path>
              </a:pathLst>
            </a:custGeom>
            <a:solidFill>
              <a:srgbClr val="89C4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4082" y="1594802"/>
              <a:ext cx="3332505" cy="70970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40005" y="1474216"/>
              <a:ext cx="3644620" cy="73382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0560" y="1574291"/>
              <a:ext cx="10283024" cy="7137349"/>
            </a:xfrm>
            <a:prstGeom prst="rect">
              <a:avLst/>
            </a:prstGeom>
          </p:spPr>
        </p:pic>
      </p:grpSp>
      <p:sp>
        <p:nvSpPr>
          <p:cNvPr id="12" name="object 12" descr=""/>
          <p:cNvSpPr/>
          <p:nvPr/>
        </p:nvSpPr>
        <p:spPr>
          <a:xfrm>
            <a:off x="1315440" y="8244725"/>
            <a:ext cx="1903730" cy="467995"/>
          </a:xfrm>
          <a:custGeom>
            <a:avLst/>
            <a:gdLst/>
            <a:ahLst/>
            <a:cxnLst/>
            <a:rect l="l" t="t" r="r" b="b"/>
            <a:pathLst>
              <a:path w="1903730" h="467995">
                <a:moveTo>
                  <a:pt x="1903323" y="0"/>
                </a:moveTo>
                <a:lnTo>
                  <a:pt x="0" y="0"/>
                </a:lnTo>
                <a:lnTo>
                  <a:pt x="0" y="467639"/>
                </a:lnTo>
                <a:lnTo>
                  <a:pt x="1903323" y="467639"/>
                </a:lnTo>
                <a:lnTo>
                  <a:pt x="1903323" y="0"/>
                </a:lnTo>
                <a:close/>
              </a:path>
            </a:pathLst>
          </a:custGeom>
          <a:solidFill>
            <a:srgbClr val="1D1D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1661" y="1372578"/>
            <a:ext cx="6283325" cy="3099435"/>
          </a:xfrm>
          <a:prstGeom prst="rect"/>
        </p:spPr>
        <p:txBody>
          <a:bodyPr wrap="square" lIns="0" tIns="292100" rIns="0" bIns="0" rtlCol="0" vert="horz">
            <a:spAutoFit/>
          </a:bodyPr>
          <a:lstStyle/>
          <a:p>
            <a:pPr marL="12700" marR="5080">
              <a:lnSpc>
                <a:spcPts val="11000"/>
              </a:lnSpc>
              <a:spcBef>
                <a:spcPts val="2300"/>
              </a:spcBef>
            </a:pPr>
            <a:r>
              <a:rPr dirty="0" sz="11000" spc="955">
                <a:solidFill>
                  <a:srgbClr val="1D1D23"/>
                </a:solidFill>
              </a:rPr>
              <a:t>MOBILE </a:t>
            </a:r>
            <a:r>
              <a:rPr dirty="0" sz="11000" spc="815">
                <a:solidFill>
                  <a:srgbClr val="1D1D23"/>
                </a:solidFill>
              </a:rPr>
              <a:t>FE</a:t>
            </a:r>
            <a:r>
              <a:rPr dirty="0" sz="11000" spc="75">
                <a:solidFill>
                  <a:srgbClr val="1D1D23"/>
                </a:solidFill>
              </a:rPr>
              <a:t>A</a:t>
            </a:r>
            <a:r>
              <a:rPr dirty="0" sz="11000" spc="810">
                <a:solidFill>
                  <a:srgbClr val="1D1D23"/>
                </a:solidFill>
              </a:rPr>
              <a:t>TURE</a:t>
            </a:r>
            <a:endParaRPr sz="11000"/>
          </a:p>
        </p:txBody>
      </p:sp>
      <p:sp>
        <p:nvSpPr>
          <p:cNvPr id="14" name="object 14" descr=""/>
          <p:cNvSpPr txBox="1"/>
          <p:nvPr/>
        </p:nvSpPr>
        <p:spPr>
          <a:xfrm>
            <a:off x="1301661" y="4166539"/>
            <a:ext cx="899794" cy="1702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-5295">
                <a:solidFill>
                  <a:srgbClr val="1D1D23"/>
                </a:solidFill>
                <a:latin typeface="Trebuchet MS"/>
                <a:cs typeface="Trebuchet MS"/>
              </a:rPr>
              <a:t>S</a:t>
            </a:r>
            <a:endParaRPr sz="110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821141" y="5487896"/>
            <a:ext cx="450469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599"/>
              </a:lnSpc>
              <a:spcBef>
                <a:spcPts val="100"/>
              </a:spcBef>
            </a:pPr>
            <a:r>
              <a:rPr dirty="0" sz="2400" spc="434">
                <a:solidFill>
                  <a:srgbClr val="1D1D23"/>
                </a:solidFill>
                <a:latin typeface="Trebuchet MS"/>
                <a:cs typeface="Trebuchet MS"/>
              </a:rPr>
              <a:t>57%</a:t>
            </a:r>
            <a:r>
              <a:rPr dirty="0" sz="24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1D1D23"/>
                </a:solidFill>
                <a:latin typeface="Trebuchet MS"/>
                <a:cs typeface="Trebuchet MS"/>
              </a:rPr>
              <a:t>of</a:t>
            </a:r>
            <a:r>
              <a:rPr dirty="0" sz="24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185">
                <a:solidFill>
                  <a:srgbClr val="1D1D23"/>
                </a:solidFill>
                <a:latin typeface="Trebuchet MS"/>
                <a:cs typeface="Trebuchet MS"/>
              </a:rPr>
              <a:t>users</a:t>
            </a:r>
            <a:r>
              <a:rPr dirty="0" sz="2400" spc="50">
                <a:solidFill>
                  <a:srgbClr val="1D1D23"/>
                </a:solidFill>
                <a:latin typeface="Trebuchet MS"/>
                <a:cs typeface="Trebuchet MS"/>
              </a:rPr>
              <a:t> feel</a:t>
            </a:r>
            <a:r>
              <a:rPr dirty="0" sz="24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125">
                <a:solidFill>
                  <a:srgbClr val="1D1D23"/>
                </a:solidFill>
                <a:latin typeface="Trebuchet MS"/>
                <a:cs typeface="Trebuchet MS"/>
              </a:rPr>
              <a:t>safer</a:t>
            </a:r>
            <a:r>
              <a:rPr dirty="0" sz="24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160">
                <a:solidFill>
                  <a:srgbClr val="1D1D23"/>
                </a:solidFill>
                <a:latin typeface="Trebuchet MS"/>
                <a:cs typeface="Trebuchet MS"/>
              </a:rPr>
              <a:t>when </a:t>
            </a:r>
            <a:r>
              <a:rPr dirty="0" sz="2400" spc="70">
                <a:solidFill>
                  <a:srgbClr val="1D1D23"/>
                </a:solidFill>
                <a:latin typeface="Trebuchet MS"/>
                <a:cs typeface="Trebuchet MS"/>
              </a:rPr>
              <a:t>their</a:t>
            </a:r>
            <a:r>
              <a:rPr dirty="0" sz="24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114">
                <a:solidFill>
                  <a:srgbClr val="1D1D23"/>
                </a:solidFill>
                <a:latin typeface="Trebuchet MS"/>
                <a:cs typeface="Trebuchet MS"/>
              </a:rPr>
              <a:t>locations</a:t>
            </a:r>
            <a:r>
              <a:rPr dirty="0" sz="240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114">
                <a:solidFill>
                  <a:srgbClr val="1D1D23"/>
                </a:solidFill>
                <a:latin typeface="Trebuchet MS"/>
                <a:cs typeface="Trebuchet MS"/>
              </a:rPr>
              <a:t>are</a:t>
            </a:r>
            <a:r>
              <a:rPr dirty="0" sz="24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1D1D23"/>
                </a:solidFill>
                <a:latin typeface="Trebuchet MS"/>
                <a:cs typeface="Trebuchet MS"/>
              </a:rPr>
              <a:t>tracked</a:t>
            </a:r>
            <a:r>
              <a:rPr dirty="0" sz="24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170">
                <a:solidFill>
                  <a:srgbClr val="1D1D23"/>
                </a:solidFill>
                <a:latin typeface="Trebuchet MS"/>
                <a:cs typeface="Trebuchet MS"/>
              </a:rPr>
              <a:t>by </a:t>
            </a:r>
            <a:r>
              <a:rPr dirty="0" sz="2400" spc="185">
                <a:solidFill>
                  <a:srgbClr val="1D1D23"/>
                </a:solidFill>
                <a:latin typeface="Trebuchet MS"/>
                <a:cs typeface="Trebuchet MS"/>
              </a:rPr>
              <a:t>apps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61934" y="7193557"/>
            <a:ext cx="480758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1780" marR="5080" indent="-259715">
              <a:lnSpc>
                <a:spcPct val="116599"/>
              </a:lnSpc>
              <a:spcBef>
                <a:spcPts val="100"/>
              </a:spcBef>
              <a:buFont typeface="Arial"/>
              <a:buChar char="•"/>
              <a:tabLst>
                <a:tab pos="271780" algn="l"/>
              </a:tabLst>
            </a:pPr>
            <a:r>
              <a:rPr dirty="0" sz="2400" spc="434">
                <a:solidFill>
                  <a:srgbClr val="1D1D23"/>
                </a:solidFill>
                <a:latin typeface="Trebuchet MS"/>
                <a:cs typeface="Trebuchet MS"/>
              </a:rPr>
              <a:t>15%</a:t>
            </a:r>
            <a:r>
              <a:rPr dirty="0" sz="24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1D1D23"/>
                </a:solidFill>
                <a:latin typeface="Trebuchet MS"/>
                <a:cs typeface="Trebuchet MS"/>
              </a:rPr>
              <a:t>don’t</a:t>
            </a:r>
            <a:r>
              <a:rPr dirty="0" sz="24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1D1D23"/>
                </a:solidFill>
                <a:latin typeface="Trebuchet MS"/>
                <a:cs typeface="Trebuchet MS"/>
              </a:rPr>
              <a:t>feel</a:t>
            </a:r>
            <a:r>
              <a:rPr dirty="0" sz="24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1D1D23"/>
                </a:solidFill>
                <a:latin typeface="Trebuchet MS"/>
                <a:cs typeface="Trebuchet MS"/>
              </a:rPr>
              <a:t>safe</a:t>
            </a:r>
            <a:r>
              <a:rPr dirty="0" sz="24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195">
                <a:solidFill>
                  <a:srgbClr val="1D1D23"/>
                </a:solidFill>
                <a:latin typeface="Trebuchet MS"/>
                <a:cs typeface="Trebuchet MS"/>
              </a:rPr>
              <a:t>and</a:t>
            </a:r>
            <a:r>
              <a:rPr dirty="0" sz="24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1D1D23"/>
                </a:solidFill>
                <a:latin typeface="Trebuchet MS"/>
                <a:cs typeface="Trebuchet MS"/>
              </a:rPr>
              <a:t>don’t </a:t>
            </a:r>
            <a:r>
              <a:rPr dirty="0" sz="2400" spc="135">
                <a:solidFill>
                  <a:srgbClr val="1D1D23"/>
                </a:solidFill>
                <a:latin typeface="Trebuchet MS"/>
                <a:cs typeface="Trebuchet MS"/>
              </a:rPr>
              <a:t>want</a:t>
            </a:r>
            <a:r>
              <a:rPr dirty="0" sz="240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1D1D23"/>
                </a:solidFill>
                <a:latin typeface="Trebuchet MS"/>
                <a:cs typeface="Trebuchet MS"/>
              </a:rPr>
              <a:t>to</a:t>
            </a:r>
            <a:r>
              <a:rPr dirty="0" sz="24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160">
                <a:solidFill>
                  <a:srgbClr val="1D1D23"/>
                </a:solidFill>
                <a:latin typeface="Trebuchet MS"/>
                <a:cs typeface="Trebuchet MS"/>
              </a:rPr>
              <a:t>be</a:t>
            </a:r>
            <a:r>
              <a:rPr dirty="0" sz="24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1D1D23"/>
                </a:solidFill>
                <a:latin typeface="Trebuchet MS"/>
                <a:cs typeface="Trebuchet MS"/>
              </a:rPr>
              <a:t>tracked.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77696" y="4879340"/>
            <a:ext cx="3492500" cy="864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3300"/>
              </a:lnSpc>
              <a:spcBef>
                <a:spcPts val="100"/>
              </a:spcBef>
            </a:pPr>
            <a:r>
              <a:rPr dirty="0" sz="3000" spc="265">
                <a:solidFill>
                  <a:srgbClr val="EB2321"/>
                </a:solidFill>
                <a:latin typeface="Trebuchet MS"/>
                <a:cs typeface="Trebuchet MS"/>
              </a:rPr>
              <a:t>RECOMMENDATIO</a:t>
            </a:r>
            <a:endParaRPr sz="3000">
              <a:latin typeface="Trebuchet MS"/>
              <a:cs typeface="Trebuchet MS"/>
            </a:endParaRPr>
          </a:p>
          <a:p>
            <a:pPr marL="38100">
              <a:lnSpc>
                <a:spcPts val="3300"/>
              </a:lnSpc>
            </a:pPr>
            <a:r>
              <a:rPr dirty="0" sz="3000" spc="55">
                <a:solidFill>
                  <a:srgbClr val="EB2321"/>
                </a:solidFill>
                <a:latin typeface="Trebuchet MS"/>
                <a:cs typeface="Trebuchet MS"/>
              </a:rPr>
              <a:t>N</a:t>
            </a:r>
            <a:r>
              <a:rPr dirty="0" baseline="-35879" sz="3600" spc="82">
                <a:solidFill>
                  <a:srgbClr val="1D1D23"/>
                </a:solidFill>
                <a:latin typeface="Arial"/>
                <a:cs typeface="Arial"/>
              </a:rPr>
              <a:t>•</a:t>
            </a:r>
            <a:r>
              <a:rPr dirty="0" baseline="-35879" sz="3600" spc="-525">
                <a:solidFill>
                  <a:srgbClr val="1D1D23"/>
                </a:solidFill>
                <a:latin typeface="Arial"/>
                <a:cs typeface="Arial"/>
              </a:rPr>
              <a:t> </a:t>
            </a:r>
            <a:r>
              <a:rPr dirty="0" sz="3000" spc="270">
                <a:solidFill>
                  <a:srgbClr val="EB2321"/>
                </a:solidFill>
                <a:latin typeface="Trebuchet MS"/>
                <a:cs typeface="Trebuchet MS"/>
              </a:rPr>
              <a:t>1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877" y="1028890"/>
            <a:ext cx="16230231" cy="492875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27685" y="1355763"/>
            <a:ext cx="142240" cy="2117090"/>
            <a:chOff x="427685" y="1355763"/>
            <a:chExt cx="142240" cy="2117090"/>
          </a:xfrm>
        </p:grpSpPr>
        <p:sp>
          <p:nvSpPr>
            <p:cNvPr id="4" name="object 4" descr=""/>
            <p:cNvSpPr/>
            <p:nvPr/>
          </p:nvSpPr>
          <p:spPr>
            <a:xfrm>
              <a:off x="498601" y="1488236"/>
              <a:ext cx="0" cy="1984375"/>
            </a:xfrm>
            <a:custGeom>
              <a:avLst/>
              <a:gdLst/>
              <a:ahLst/>
              <a:cxnLst/>
              <a:rect l="l" t="t" r="r" b="b"/>
              <a:pathLst>
                <a:path w="0" h="1984375">
                  <a:moveTo>
                    <a:pt x="0" y="0"/>
                  </a:moveTo>
                  <a:lnTo>
                    <a:pt x="0" y="1984324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85" y="1355763"/>
              <a:ext cx="142189" cy="142201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605" y="7240320"/>
            <a:ext cx="197993" cy="201743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88444" y="8938450"/>
            <a:ext cx="5170297" cy="31930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62862" y="6619582"/>
            <a:ext cx="3617595" cy="1979930"/>
          </a:xfrm>
          <a:prstGeom prst="rect">
            <a:avLst/>
          </a:prstGeom>
        </p:spPr>
        <p:txBody>
          <a:bodyPr wrap="square" lIns="0" tIns="191135" rIns="0" bIns="0" rtlCol="0" vert="horz">
            <a:spAutoFit/>
          </a:bodyPr>
          <a:lstStyle/>
          <a:p>
            <a:pPr marL="12700" marR="5080">
              <a:lnSpc>
                <a:spcPts val="6990"/>
              </a:lnSpc>
              <a:spcBef>
                <a:spcPts val="1505"/>
              </a:spcBef>
            </a:pPr>
            <a:r>
              <a:rPr dirty="0" sz="7000" spc="700">
                <a:solidFill>
                  <a:srgbClr val="1D1D23"/>
                </a:solidFill>
                <a:latin typeface="Trebuchet MS"/>
                <a:cs typeface="Trebuchet MS"/>
              </a:rPr>
              <a:t>ADDING </a:t>
            </a:r>
            <a:r>
              <a:rPr dirty="0" sz="7000" spc="610">
                <a:solidFill>
                  <a:srgbClr val="1D1D23"/>
                </a:solidFill>
                <a:latin typeface="Trebuchet MS"/>
                <a:cs typeface="Trebuchet MS"/>
              </a:rPr>
              <a:t>A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62862" y="8396185"/>
            <a:ext cx="370141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0" spc="690">
                <a:solidFill>
                  <a:srgbClr val="1D1D23"/>
                </a:solidFill>
                <a:latin typeface="Trebuchet MS"/>
                <a:cs typeface="Trebuchet MS"/>
              </a:rPr>
              <a:t>S</a:t>
            </a:r>
            <a:r>
              <a:rPr dirty="0" sz="7000" spc="459">
                <a:solidFill>
                  <a:srgbClr val="1D1D23"/>
                </a:solidFill>
                <a:latin typeface="Trebuchet MS"/>
                <a:cs typeface="Trebuchet MS"/>
              </a:rPr>
              <a:t>L</a:t>
            </a:r>
            <a:r>
              <a:rPr dirty="0" sz="7000" spc="690">
                <a:solidFill>
                  <a:srgbClr val="1D1D23"/>
                </a:solidFill>
                <a:latin typeface="Trebuchet MS"/>
                <a:cs typeface="Trebuchet MS"/>
              </a:rPr>
              <a:t>OGA</a:t>
            </a:r>
            <a:r>
              <a:rPr dirty="0" sz="7000" spc="-3279">
                <a:solidFill>
                  <a:srgbClr val="1D1D23"/>
                </a:solidFill>
                <a:latin typeface="Trebuchet MS"/>
                <a:cs typeface="Trebuchet MS"/>
              </a:rPr>
              <a:t>N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55017" y="6686537"/>
            <a:ext cx="529209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34315" indent="-22161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34315" algn="l"/>
              </a:tabLst>
            </a:pPr>
            <a:r>
              <a:rPr dirty="0" sz="2050" spc="175">
                <a:solidFill>
                  <a:srgbClr val="1D1D23"/>
                </a:solidFill>
                <a:latin typeface="Trebuchet MS"/>
                <a:cs typeface="Trebuchet MS"/>
              </a:rPr>
              <a:t>Make</a:t>
            </a:r>
            <a:r>
              <a:rPr dirty="0" sz="205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60">
                <a:solidFill>
                  <a:srgbClr val="1D1D23"/>
                </a:solidFill>
                <a:latin typeface="Trebuchet MS"/>
                <a:cs typeface="Trebuchet MS"/>
              </a:rPr>
              <a:t>companies</a:t>
            </a:r>
            <a:r>
              <a:rPr dirty="0" sz="2050" spc="6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480">
                <a:solidFill>
                  <a:srgbClr val="1D1D23"/>
                </a:solidFill>
                <a:latin typeface="Trebuchet MS"/>
                <a:cs typeface="Trebuchet MS"/>
              </a:rPr>
              <a:t>6%</a:t>
            </a:r>
            <a:r>
              <a:rPr dirty="0" sz="205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45">
                <a:solidFill>
                  <a:srgbClr val="1D1D23"/>
                </a:solidFill>
                <a:latin typeface="Trebuchet MS"/>
                <a:cs typeface="Trebuchet MS"/>
              </a:rPr>
              <a:t>more</a:t>
            </a:r>
            <a:r>
              <a:rPr dirty="0" sz="205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45">
                <a:solidFill>
                  <a:srgbClr val="1D1D23"/>
                </a:solidFill>
                <a:latin typeface="Trebuchet MS"/>
                <a:cs typeface="Trebuchet MS"/>
              </a:rPr>
              <a:t>memorable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55017" y="7419137"/>
            <a:ext cx="50609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34315" indent="-22161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34315" algn="l"/>
              </a:tabLst>
            </a:pPr>
            <a:r>
              <a:rPr dirty="0" sz="2050" spc="190">
                <a:solidFill>
                  <a:srgbClr val="1D1D23"/>
                </a:solidFill>
                <a:latin typeface="Trebuchet MS"/>
                <a:cs typeface="Trebuchet MS"/>
              </a:rPr>
              <a:t>Can</a:t>
            </a:r>
            <a:r>
              <a:rPr dirty="0" sz="205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75">
                <a:solidFill>
                  <a:srgbClr val="1D1D23"/>
                </a:solidFill>
                <a:latin typeface="Trebuchet MS"/>
                <a:cs typeface="Trebuchet MS"/>
              </a:rPr>
              <a:t>have</a:t>
            </a:r>
            <a:r>
              <a:rPr dirty="0" sz="205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80">
                <a:solidFill>
                  <a:srgbClr val="1D1D23"/>
                </a:solidFill>
                <a:latin typeface="Trebuchet MS"/>
                <a:cs typeface="Trebuchet MS"/>
              </a:rPr>
              <a:t>a</a:t>
            </a:r>
            <a:r>
              <a:rPr dirty="0" sz="205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390">
                <a:solidFill>
                  <a:srgbClr val="1D1D23"/>
                </a:solidFill>
                <a:latin typeface="Trebuchet MS"/>
                <a:cs typeface="Trebuchet MS"/>
              </a:rPr>
              <a:t>23%</a:t>
            </a:r>
            <a:r>
              <a:rPr dirty="0" sz="2050" spc="3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20">
                <a:solidFill>
                  <a:srgbClr val="1D1D23"/>
                </a:solidFill>
                <a:latin typeface="Trebuchet MS"/>
                <a:cs typeface="Trebuchet MS"/>
              </a:rPr>
              <a:t>increase</a:t>
            </a:r>
            <a:r>
              <a:rPr dirty="0" sz="205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80">
                <a:solidFill>
                  <a:srgbClr val="1D1D23"/>
                </a:solidFill>
                <a:latin typeface="Trebuchet MS"/>
                <a:cs typeface="Trebuchet MS"/>
              </a:rPr>
              <a:t>in</a:t>
            </a:r>
            <a:r>
              <a:rPr dirty="0" sz="205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30">
                <a:solidFill>
                  <a:srgbClr val="1D1D23"/>
                </a:solidFill>
                <a:latin typeface="Trebuchet MS"/>
                <a:cs typeface="Trebuchet MS"/>
              </a:rPr>
              <a:t>revenue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955017" y="8150656"/>
            <a:ext cx="1001649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34315" indent="-22161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34315" algn="l"/>
              </a:tabLst>
            </a:pPr>
            <a:r>
              <a:rPr dirty="0" sz="2050" spc="390">
                <a:solidFill>
                  <a:srgbClr val="1D1D23"/>
                </a:solidFill>
                <a:latin typeface="Trebuchet MS"/>
                <a:cs typeface="Trebuchet MS"/>
              </a:rPr>
              <a:t>75%</a:t>
            </a:r>
            <a:r>
              <a:rPr dirty="0" sz="2050" spc="4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50">
                <a:solidFill>
                  <a:srgbClr val="1D1D23"/>
                </a:solidFill>
                <a:latin typeface="Trebuchet MS"/>
                <a:cs typeface="Trebuchet MS"/>
              </a:rPr>
              <a:t>of </a:t>
            </a:r>
            <a:r>
              <a:rPr dirty="0" sz="2050" spc="175">
                <a:solidFill>
                  <a:srgbClr val="1D1D23"/>
                </a:solidFill>
                <a:latin typeface="Trebuchet MS"/>
                <a:cs typeface="Trebuchet MS"/>
              </a:rPr>
              <a:t>consumers</a:t>
            </a:r>
            <a:r>
              <a:rPr dirty="0" sz="205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14">
                <a:solidFill>
                  <a:srgbClr val="1D1D23"/>
                </a:solidFill>
                <a:latin typeface="Trebuchet MS"/>
                <a:cs typeface="Trebuchet MS"/>
              </a:rPr>
              <a:t>judge</a:t>
            </a:r>
            <a:r>
              <a:rPr dirty="0" sz="205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80">
                <a:solidFill>
                  <a:srgbClr val="1D1D23"/>
                </a:solidFill>
                <a:latin typeface="Trebuchet MS"/>
                <a:cs typeface="Trebuchet MS"/>
              </a:rPr>
              <a:t>a</a:t>
            </a:r>
            <a:r>
              <a:rPr dirty="0" sz="205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70">
                <a:solidFill>
                  <a:srgbClr val="1D1D23"/>
                </a:solidFill>
                <a:latin typeface="Trebuchet MS"/>
                <a:cs typeface="Trebuchet MS"/>
              </a:rPr>
              <a:t>brand's</a:t>
            </a:r>
            <a:r>
              <a:rPr dirty="0" sz="205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60">
                <a:solidFill>
                  <a:srgbClr val="1D1D23"/>
                </a:solidFill>
                <a:latin typeface="Trebuchet MS"/>
                <a:cs typeface="Trebuchet MS"/>
              </a:rPr>
              <a:t>credibility</a:t>
            </a:r>
            <a:r>
              <a:rPr dirty="0" sz="205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80">
                <a:solidFill>
                  <a:srgbClr val="1D1D23"/>
                </a:solidFill>
                <a:latin typeface="Trebuchet MS"/>
                <a:cs typeface="Trebuchet MS"/>
              </a:rPr>
              <a:t>based</a:t>
            </a:r>
            <a:r>
              <a:rPr dirty="0" sz="205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60">
                <a:solidFill>
                  <a:srgbClr val="1D1D23"/>
                </a:solidFill>
                <a:latin typeface="Trebuchet MS"/>
                <a:cs typeface="Trebuchet MS"/>
              </a:rPr>
              <a:t>on</a:t>
            </a:r>
            <a:r>
              <a:rPr dirty="0" sz="205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70">
                <a:solidFill>
                  <a:srgbClr val="1D1D23"/>
                </a:solidFill>
                <a:latin typeface="Trebuchet MS"/>
                <a:cs typeface="Trebuchet MS"/>
              </a:rPr>
              <a:t>its</a:t>
            </a:r>
            <a:r>
              <a:rPr dirty="0" sz="205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65">
                <a:solidFill>
                  <a:srgbClr val="1D1D23"/>
                </a:solidFill>
                <a:latin typeface="Trebuchet MS"/>
                <a:cs typeface="Trebuchet MS"/>
              </a:rPr>
              <a:t>slogan</a:t>
            </a:r>
            <a:r>
              <a:rPr dirty="0" sz="205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70">
                <a:solidFill>
                  <a:srgbClr val="1D1D23"/>
                </a:solidFill>
                <a:latin typeface="Trebuchet MS"/>
                <a:cs typeface="Trebuchet MS"/>
              </a:rPr>
              <a:t>and</a:t>
            </a:r>
            <a:r>
              <a:rPr dirty="0" sz="205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050" spc="114">
                <a:solidFill>
                  <a:srgbClr val="1D1D23"/>
                </a:solidFill>
                <a:latin typeface="Trebuchet MS"/>
                <a:cs typeface="Trebuchet MS"/>
              </a:rPr>
              <a:t>logo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06558" y="2426055"/>
            <a:ext cx="10874159" cy="213370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210560" marR="5080" indent="-3198495">
              <a:lnSpc>
                <a:spcPct val="100000"/>
              </a:lnSpc>
              <a:spcBef>
                <a:spcPts val="95"/>
              </a:spcBef>
            </a:pPr>
            <a:r>
              <a:rPr dirty="0" spc="270"/>
              <a:t>“YOU</a:t>
            </a:r>
            <a:r>
              <a:rPr dirty="0" spc="120"/>
              <a:t> </a:t>
            </a:r>
            <a:r>
              <a:rPr dirty="0" spc="670"/>
              <a:t>ARE</a:t>
            </a:r>
            <a:r>
              <a:rPr dirty="0" spc="105"/>
              <a:t> </a:t>
            </a:r>
            <a:r>
              <a:rPr dirty="0" spc="685"/>
              <a:t>SAFE</a:t>
            </a:r>
            <a:r>
              <a:rPr dirty="0" spc="114"/>
              <a:t> </a:t>
            </a:r>
            <a:r>
              <a:rPr dirty="0" spc="445"/>
              <a:t>WITH </a:t>
            </a:r>
            <a:r>
              <a:rPr dirty="0" spc="405"/>
              <a:t>DIVVY”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1344853" y="8590571"/>
            <a:ext cx="34423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60">
                <a:solidFill>
                  <a:srgbClr val="EB2321"/>
                </a:solidFill>
                <a:latin typeface="Trebuchet MS"/>
                <a:cs typeface="Trebuchet MS"/>
              </a:rPr>
              <a:t>RECOMMENDATIO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344853" y="8971457"/>
            <a:ext cx="6731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325">
                <a:solidFill>
                  <a:srgbClr val="EB2321"/>
                </a:solidFill>
                <a:latin typeface="Trebuchet MS"/>
                <a:cs typeface="Trebuchet MS"/>
              </a:rPr>
              <a:t>N</a:t>
            </a:r>
            <a:r>
              <a:rPr dirty="0" sz="3000" spc="40">
                <a:solidFill>
                  <a:srgbClr val="EB2321"/>
                </a:solidFill>
                <a:latin typeface="Trebuchet MS"/>
                <a:cs typeface="Trebuchet MS"/>
              </a:rPr>
              <a:t> </a:t>
            </a:r>
            <a:r>
              <a:rPr dirty="0" sz="3000" spc="280">
                <a:solidFill>
                  <a:srgbClr val="EB2321"/>
                </a:solidFill>
                <a:latin typeface="Trebuchet MS"/>
                <a:cs typeface="Trebuchet MS"/>
              </a:rPr>
              <a:t>2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7685" y="1355763"/>
            <a:ext cx="142240" cy="2117090"/>
            <a:chOff x="427685" y="1355763"/>
            <a:chExt cx="142240" cy="2117090"/>
          </a:xfrm>
        </p:grpSpPr>
        <p:sp>
          <p:nvSpPr>
            <p:cNvPr id="3" name="object 3" descr=""/>
            <p:cNvSpPr/>
            <p:nvPr/>
          </p:nvSpPr>
          <p:spPr>
            <a:xfrm>
              <a:off x="498601" y="1488236"/>
              <a:ext cx="0" cy="1984375"/>
            </a:xfrm>
            <a:custGeom>
              <a:avLst/>
              <a:gdLst/>
              <a:ahLst/>
              <a:cxnLst/>
              <a:rect l="l" t="t" r="r" b="b"/>
              <a:pathLst>
                <a:path w="0" h="1984375">
                  <a:moveTo>
                    <a:pt x="0" y="0"/>
                  </a:moveTo>
                  <a:lnTo>
                    <a:pt x="0" y="1984324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85" y="1355763"/>
              <a:ext cx="142189" cy="142201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605" y="7240320"/>
            <a:ext cx="197993" cy="2017433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0129684" y="0"/>
            <a:ext cx="6692900" cy="10252710"/>
            <a:chOff x="10129684" y="0"/>
            <a:chExt cx="6692900" cy="10252710"/>
          </a:xfrm>
        </p:grpSpPr>
        <p:sp>
          <p:nvSpPr>
            <p:cNvPr id="7" name="object 7" descr=""/>
            <p:cNvSpPr/>
            <p:nvPr/>
          </p:nvSpPr>
          <p:spPr>
            <a:xfrm>
              <a:off x="10129685" y="12"/>
              <a:ext cx="6692900" cy="10252710"/>
            </a:xfrm>
            <a:custGeom>
              <a:avLst/>
              <a:gdLst/>
              <a:ahLst/>
              <a:cxnLst/>
              <a:rect l="l" t="t" r="r" b="b"/>
              <a:pathLst>
                <a:path w="6692900" h="10252710">
                  <a:moveTo>
                    <a:pt x="6692760" y="4028744"/>
                  </a:moveTo>
                  <a:lnTo>
                    <a:pt x="5492826" y="4028744"/>
                  </a:lnTo>
                  <a:lnTo>
                    <a:pt x="6451244" y="0"/>
                  </a:lnTo>
                  <a:lnTo>
                    <a:pt x="2430399" y="0"/>
                  </a:lnTo>
                  <a:lnTo>
                    <a:pt x="0" y="10217861"/>
                  </a:lnTo>
                  <a:lnTo>
                    <a:pt x="2640177" y="10217874"/>
                  </a:lnTo>
                  <a:lnTo>
                    <a:pt x="2631960" y="10252431"/>
                  </a:lnTo>
                  <a:lnTo>
                    <a:pt x="5212080" y="10252431"/>
                  </a:lnTo>
                  <a:lnTo>
                    <a:pt x="6692760" y="4028744"/>
                  </a:lnTo>
                  <a:close/>
                </a:path>
              </a:pathLst>
            </a:custGeom>
            <a:solidFill>
              <a:srgbClr val="89C4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8959" y="0"/>
              <a:ext cx="5779538" cy="10217518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4845" y="4579213"/>
            <a:ext cx="2392895" cy="23470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04366" y="4356722"/>
            <a:ext cx="9974503" cy="593027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22145" y="1393469"/>
            <a:ext cx="6618605" cy="1979930"/>
          </a:xfrm>
          <a:prstGeom prst="rect"/>
        </p:spPr>
        <p:txBody>
          <a:bodyPr wrap="square" lIns="0" tIns="191135" rIns="0" bIns="0" rtlCol="0" vert="horz">
            <a:spAutoFit/>
          </a:bodyPr>
          <a:lstStyle/>
          <a:p>
            <a:pPr marL="12700" marR="5080">
              <a:lnSpc>
                <a:spcPts val="6990"/>
              </a:lnSpc>
              <a:spcBef>
                <a:spcPts val="1505"/>
              </a:spcBef>
            </a:pPr>
            <a:r>
              <a:rPr dirty="0" sz="7000" spc="660">
                <a:solidFill>
                  <a:srgbClr val="1D1D23"/>
                </a:solidFill>
              </a:rPr>
              <a:t>A</a:t>
            </a:r>
            <a:r>
              <a:rPr dirty="0" sz="7000" spc="100">
                <a:solidFill>
                  <a:srgbClr val="1D1D23"/>
                </a:solidFill>
              </a:rPr>
              <a:t> </a:t>
            </a:r>
            <a:r>
              <a:rPr dirty="0" sz="7000" spc="800">
                <a:solidFill>
                  <a:srgbClr val="1D1D23"/>
                </a:solidFill>
              </a:rPr>
              <a:t>MORE </a:t>
            </a:r>
            <a:r>
              <a:rPr dirty="0" sz="7000" spc="610">
                <a:solidFill>
                  <a:srgbClr val="1D1D23"/>
                </a:solidFill>
              </a:rPr>
              <a:t>CO</a:t>
            </a:r>
            <a:r>
              <a:rPr dirty="0" sz="7000" spc="605">
                <a:solidFill>
                  <a:srgbClr val="1D1D23"/>
                </a:solidFill>
              </a:rPr>
              <a:t>M</a:t>
            </a:r>
            <a:r>
              <a:rPr dirty="0" sz="7000" spc="615">
                <a:solidFill>
                  <a:srgbClr val="1D1D23"/>
                </a:solidFill>
              </a:rPr>
              <a:t>F</a:t>
            </a:r>
            <a:r>
              <a:rPr dirty="0" sz="7000" spc="610">
                <a:solidFill>
                  <a:srgbClr val="1D1D23"/>
                </a:solidFill>
              </a:rPr>
              <a:t>O</a:t>
            </a:r>
            <a:r>
              <a:rPr dirty="0" sz="7000" spc="195">
                <a:solidFill>
                  <a:srgbClr val="1D1D23"/>
                </a:solidFill>
              </a:rPr>
              <a:t>R</a:t>
            </a:r>
            <a:r>
              <a:rPr dirty="0" sz="7000" spc="100">
                <a:solidFill>
                  <a:srgbClr val="1D1D23"/>
                </a:solidFill>
              </a:rPr>
              <a:t>T</a:t>
            </a:r>
            <a:r>
              <a:rPr dirty="0" sz="7000" spc="610">
                <a:solidFill>
                  <a:srgbClr val="1D1D23"/>
                </a:solidFill>
              </a:rPr>
              <a:t>ABLE</a:t>
            </a:r>
            <a:endParaRPr sz="7000"/>
          </a:p>
        </p:txBody>
      </p:sp>
      <p:sp>
        <p:nvSpPr>
          <p:cNvPr id="12" name="object 12" descr=""/>
          <p:cNvSpPr txBox="1"/>
          <p:nvPr/>
        </p:nvSpPr>
        <p:spPr>
          <a:xfrm>
            <a:off x="1684045" y="3340341"/>
            <a:ext cx="5561330" cy="4592320"/>
          </a:xfrm>
          <a:prstGeom prst="rect">
            <a:avLst/>
          </a:prstGeom>
        </p:spPr>
        <p:txBody>
          <a:bodyPr wrap="square" lIns="0" tIns="351790" rIns="0" bIns="0" rtlCol="0" vert="horz">
            <a:spAutoFit/>
          </a:bodyPr>
          <a:lstStyle/>
          <a:p>
            <a:pPr marL="50800" marR="2084705">
              <a:lnSpc>
                <a:spcPct val="68200"/>
              </a:lnSpc>
              <a:spcBef>
                <a:spcPts val="2770"/>
              </a:spcBef>
            </a:pPr>
            <a:r>
              <a:rPr dirty="0" sz="3000" spc="-1560">
                <a:solidFill>
                  <a:srgbClr val="EB2321"/>
                </a:solidFill>
                <a:latin typeface="Trebuchet MS"/>
                <a:cs typeface="Trebuchet MS"/>
              </a:rPr>
              <a:t>R</a:t>
            </a:r>
            <a:r>
              <a:rPr dirty="0" baseline="10714" sz="10500" spc="-3675">
                <a:solidFill>
                  <a:srgbClr val="1D1D23"/>
                </a:solidFill>
                <a:latin typeface="Trebuchet MS"/>
                <a:cs typeface="Trebuchet MS"/>
              </a:rPr>
              <a:t>D</a:t>
            </a:r>
            <a:r>
              <a:rPr dirty="0" sz="3000" spc="185">
                <a:solidFill>
                  <a:srgbClr val="EB2321"/>
                </a:solidFill>
                <a:latin typeface="Trebuchet MS"/>
                <a:cs typeface="Trebuchet MS"/>
              </a:rPr>
              <a:t>E</a:t>
            </a:r>
            <a:r>
              <a:rPr dirty="0" sz="3000" spc="-400">
                <a:solidFill>
                  <a:srgbClr val="EB2321"/>
                </a:solidFill>
                <a:latin typeface="Trebuchet MS"/>
                <a:cs typeface="Trebuchet MS"/>
              </a:rPr>
              <a:t>C</a:t>
            </a:r>
            <a:r>
              <a:rPr dirty="0" baseline="10714" sz="10500" spc="-4500">
                <a:solidFill>
                  <a:srgbClr val="1D1D23"/>
                </a:solidFill>
                <a:latin typeface="Trebuchet MS"/>
                <a:cs typeface="Trebuchet MS"/>
              </a:rPr>
              <a:t>E</a:t>
            </a:r>
            <a:r>
              <a:rPr dirty="0" sz="3000" spc="200">
                <a:solidFill>
                  <a:srgbClr val="EB2321"/>
                </a:solidFill>
                <a:latin typeface="Trebuchet MS"/>
                <a:cs typeface="Trebuchet MS"/>
              </a:rPr>
              <a:t>O</a:t>
            </a:r>
            <a:r>
              <a:rPr dirty="0" sz="3000" spc="-830">
                <a:solidFill>
                  <a:srgbClr val="EB2321"/>
                </a:solidFill>
                <a:latin typeface="Trebuchet MS"/>
                <a:cs typeface="Trebuchet MS"/>
              </a:rPr>
              <a:t>M</a:t>
            </a:r>
            <a:r>
              <a:rPr dirty="0" baseline="10714" sz="10500" spc="-3367">
                <a:solidFill>
                  <a:srgbClr val="1D1D23"/>
                </a:solidFill>
                <a:latin typeface="Trebuchet MS"/>
                <a:cs typeface="Trebuchet MS"/>
              </a:rPr>
              <a:t>S</a:t>
            </a:r>
            <a:r>
              <a:rPr dirty="0" sz="3000" spc="190">
                <a:solidFill>
                  <a:srgbClr val="EB2321"/>
                </a:solidFill>
                <a:latin typeface="Trebuchet MS"/>
                <a:cs typeface="Trebuchet MS"/>
              </a:rPr>
              <a:t>M</a:t>
            </a:r>
            <a:r>
              <a:rPr dirty="0" sz="3000" spc="-900">
                <a:solidFill>
                  <a:srgbClr val="EB2321"/>
                </a:solidFill>
                <a:latin typeface="Trebuchet MS"/>
                <a:cs typeface="Trebuchet MS"/>
              </a:rPr>
              <a:t>E</a:t>
            </a:r>
            <a:r>
              <a:rPr dirty="0" baseline="10714" sz="10500" spc="-839">
                <a:solidFill>
                  <a:srgbClr val="1D1D23"/>
                </a:solidFill>
                <a:latin typeface="Trebuchet MS"/>
                <a:cs typeface="Trebuchet MS"/>
              </a:rPr>
              <a:t>I</a:t>
            </a:r>
            <a:r>
              <a:rPr dirty="0" sz="3000" spc="-1055">
                <a:solidFill>
                  <a:srgbClr val="EB2321"/>
                </a:solidFill>
                <a:latin typeface="Trebuchet MS"/>
                <a:cs typeface="Trebuchet MS"/>
              </a:rPr>
              <a:t>N</a:t>
            </a:r>
            <a:r>
              <a:rPr dirty="0" baseline="10714" sz="10500" spc="-4942">
                <a:solidFill>
                  <a:srgbClr val="1D1D23"/>
                </a:solidFill>
                <a:latin typeface="Trebuchet MS"/>
                <a:cs typeface="Trebuchet MS"/>
              </a:rPr>
              <a:t>G</a:t>
            </a:r>
            <a:r>
              <a:rPr dirty="0" sz="3000" spc="150">
                <a:solidFill>
                  <a:srgbClr val="EB2321"/>
                </a:solidFill>
                <a:latin typeface="Trebuchet MS"/>
                <a:cs typeface="Trebuchet MS"/>
              </a:rPr>
              <a:t>D</a:t>
            </a:r>
            <a:r>
              <a:rPr dirty="0" sz="3000" spc="-105">
                <a:solidFill>
                  <a:srgbClr val="EB2321"/>
                </a:solidFill>
                <a:latin typeface="Trebuchet MS"/>
                <a:cs typeface="Trebuchet MS"/>
              </a:rPr>
              <a:t>A</a:t>
            </a:r>
            <a:r>
              <a:rPr dirty="0" baseline="10714" sz="10500" spc="-6284">
                <a:solidFill>
                  <a:srgbClr val="1D1D23"/>
                </a:solidFill>
                <a:latin typeface="Trebuchet MS"/>
                <a:cs typeface="Trebuchet MS"/>
              </a:rPr>
              <a:t>N</a:t>
            </a:r>
            <a:r>
              <a:rPr dirty="0" sz="3000" spc="195">
                <a:solidFill>
                  <a:srgbClr val="EB2321"/>
                </a:solidFill>
                <a:latin typeface="Trebuchet MS"/>
                <a:cs typeface="Trebuchet MS"/>
              </a:rPr>
              <a:t>TIO</a:t>
            </a:r>
            <a:r>
              <a:rPr dirty="0" sz="3000" spc="325">
                <a:solidFill>
                  <a:srgbClr val="EB2321"/>
                </a:solidFill>
                <a:latin typeface="Trebuchet MS"/>
                <a:cs typeface="Trebuchet MS"/>
              </a:rPr>
              <a:t> N</a:t>
            </a:r>
            <a:r>
              <a:rPr dirty="0" sz="3000" spc="35">
                <a:solidFill>
                  <a:srgbClr val="EB2321"/>
                </a:solidFill>
                <a:latin typeface="Trebuchet MS"/>
                <a:cs typeface="Trebuchet MS"/>
              </a:rPr>
              <a:t> </a:t>
            </a:r>
            <a:r>
              <a:rPr dirty="0" sz="3000" spc="280">
                <a:solidFill>
                  <a:srgbClr val="EB2321"/>
                </a:solidFill>
                <a:latin typeface="Trebuchet MS"/>
                <a:cs typeface="Trebuchet MS"/>
              </a:rPr>
              <a:t>3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sz="3000">
              <a:latin typeface="Trebuchet MS"/>
              <a:cs typeface="Trebuchet MS"/>
            </a:endParaRPr>
          </a:p>
          <a:p>
            <a:pPr marL="697865" marR="257175" indent="-323850">
              <a:lnSpc>
                <a:spcPct val="117000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3000" spc="215">
                <a:solidFill>
                  <a:srgbClr val="1D1D23"/>
                </a:solidFill>
                <a:latin typeface="Trebuchet MS"/>
                <a:cs typeface="Trebuchet MS"/>
              </a:rPr>
              <a:t>Address</a:t>
            </a:r>
            <a:r>
              <a:rPr dirty="0" sz="30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235">
                <a:solidFill>
                  <a:srgbClr val="1D1D23"/>
                </a:solidFill>
                <a:latin typeface="Trebuchet MS"/>
                <a:cs typeface="Trebuchet MS"/>
              </a:rPr>
              <a:t>issues</a:t>
            </a:r>
            <a:r>
              <a:rPr dirty="0" sz="30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1D1D23"/>
                </a:solidFill>
                <a:latin typeface="Trebuchet MS"/>
                <a:cs typeface="Trebuchet MS"/>
              </a:rPr>
              <a:t>with</a:t>
            </a:r>
            <a:r>
              <a:rPr dirty="0" sz="30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35">
                <a:solidFill>
                  <a:srgbClr val="1D1D23"/>
                </a:solidFill>
                <a:latin typeface="Trebuchet MS"/>
                <a:cs typeface="Trebuchet MS"/>
              </a:rPr>
              <a:t>size </a:t>
            </a:r>
            <a:r>
              <a:rPr dirty="0" sz="3000" spc="235">
                <a:solidFill>
                  <a:srgbClr val="1D1D23"/>
                </a:solidFill>
                <a:latin typeface="Trebuchet MS"/>
                <a:cs typeface="Trebuchet MS"/>
              </a:rPr>
              <a:t>and</a:t>
            </a:r>
            <a:r>
              <a:rPr dirty="0" sz="30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45">
                <a:solidFill>
                  <a:srgbClr val="1D1D23"/>
                </a:solidFill>
                <a:latin typeface="Trebuchet MS"/>
                <a:cs typeface="Trebuchet MS"/>
              </a:rPr>
              <a:t>weight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15"/>
              </a:spcBef>
              <a:buClr>
                <a:srgbClr val="1D1D23"/>
              </a:buClr>
              <a:buFont typeface="Arial"/>
              <a:buChar char="•"/>
            </a:pPr>
            <a:endParaRPr sz="3000">
              <a:latin typeface="Trebuchet MS"/>
              <a:cs typeface="Trebuchet MS"/>
            </a:endParaRPr>
          </a:p>
          <a:p>
            <a:pPr marL="697865" marR="17780" indent="-323850">
              <a:lnSpc>
                <a:spcPct val="116700"/>
              </a:lnSpc>
              <a:buFont typeface="Arial"/>
              <a:buChar char="•"/>
              <a:tabLst>
                <a:tab pos="697865" algn="l"/>
              </a:tabLst>
            </a:pPr>
            <a:r>
              <a:rPr dirty="0" sz="3000" spc="80">
                <a:solidFill>
                  <a:srgbClr val="1D1D23"/>
                </a:solidFill>
                <a:latin typeface="Trebuchet MS"/>
                <a:cs typeface="Trebuchet MS"/>
              </a:rPr>
              <a:t>Offer</a:t>
            </a:r>
            <a:r>
              <a:rPr dirty="0" sz="30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204">
                <a:solidFill>
                  <a:srgbClr val="1D1D23"/>
                </a:solidFill>
                <a:latin typeface="Trebuchet MS"/>
                <a:cs typeface="Trebuchet MS"/>
              </a:rPr>
              <a:t>more</a:t>
            </a:r>
            <a:r>
              <a:rPr dirty="0" sz="30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45">
                <a:solidFill>
                  <a:srgbClr val="1D1D23"/>
                </a:solidFill>
                <a:latin typeface="Trebuchet MS"/>
                <a:cs typeface="Trebuchet MS"/>
              </a:rPr>
              <a:t>inclusive</a:t>
            </a:r>
            <a:r>
              <a:rPr dirty="0" sz="30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1D1D23"/>
                </a:solidFill>
                <a:latin typeface="Trebuchet MS"/>
                <a:cs typeface="Trebuchet MS"/>
              </a:rPr>
              <a:t>bike </a:t>
            </a:r>
            <a:r>
              <a:rPr dirty="0" sz="3000" spc="190">
                <a:solidFill>
                  <a:srgbClr val="1D1D23"/>
                </a:solidFill>
                <a:latin typeface="Trebuchet MS"/>
                <a:cs typeface="Trebuchet MS"/>
              </a:rPr>
              <a:t>sizes</a:t>
            </a:r>
            <a:r>
              <a:rPr dirty="0" sz="30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14">
                <a:solidFill>
                  <a:srgbClr val="1D1D23"/>
                </a:solidFill>
                <a:latin typeface="Trebuchet MS"/>
                <a:cs typeface="Trebuchet MS"/>
              </a:rPr>
              <a:t>at</a:t>
            </a:r>
            <a:r>
              <a:rPr dirty="0" sz="30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60">
                <a:solidFill>
                  <a:srgbClr val="1D1D23"/>
                </a:solidFill>
                <a:latin typeface="Trebuchet MS"/>
                <a:cs typeface="Trebuchet MS"/>
              </a:rPr>
              <a:t>popular</a:t>
            </a:r>
            <a:r>
              <a:rPr dirty="0" sz="30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000" spc="130">
                <a:solidFill>
                  <a:srgbClr val="1D1D23"/>
                </a:solidFill>
                <a:latin typeface="Trebuchet MS"/>
                <a:cs typeface="Trebuchet MS"/>
              </a:rPr>
              <a:t>locations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645920" y="8395195"/>
            <a:ext cx="1903730" cy="467995"/>
          </a:xfrm>
          <a:custGeom>
            <a:avLst/>
            <a:gdLst/>
            <a:ahLst/>
            <a:cxnLst/>
            <a:rect l="l" t="t" r="r" b="b"/>
            <a:pathLst>
              <a:path w="1903729" h="467995">
                <a:moveTo>
                  <a:pt x="1903323" y="0"/>
                </a:moveTo>
                <a:lnTo>
                  <a:pt x="0" y="0"/>
                </a:lnTo>
                <a:lnTo>
                  <a:pt x="0" y="467639"/>
                </a:lnTo>
                <a:lnTo>
                  <a:pt x="1903323" y="467639"/>
                </a:lnTo>
                <a:lnTo>
                  <a:pt x="1903323" y="0"/>
                </a:lnTo>
                <a:close/>
              </a:path>
            </a:pathLst>
          </a:custGeom>
          <a:solidFill>
            <a:srgbClr val="1D1D2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6440170" cy="10287000"/>
          </a:xfrm>
          <a:custGeom>
            <a:avLst/>
            <a:gdLst/>
            <a:ahLst/>
            <a:cxnLst/>
            <a:rect l="l" t="t" r="r" b="b"/>
            <a:pathLst>
              <a:path w="6440170" h="10287000">
                <a:moveTo>
                  <a:pt x="0" y="10287000"/>
                </a:moveTo>
                <a:lnTo>
                  <a:pt x="6440043" y="10287000"/>
                </a:lnTo>
                <a:lnTo>
                  <a:pt x="6440043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E9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8287631" y="0"/>
            <a:ext cx="635" cy="10287000"/>
          </a:xfrm>
          <a:custGeom>
            <a:avLst/>
            <a:gdLst/>
            <a:ahLst/>
            <a:cxnLst/>
            <a:rect l="l" t="t" r="r" b="b"/>
            <a:pathLst>
              <a:path w="634" h="10287000">
                <a:moveTo>
                  <a:pt x="0" y="10287000"/>
                </a:moveTo>
                <a:lnTo>
                  <a:pt x="368" y="10287000"/>
                </a:lnTo>
                <a:lnTo>
                  <a:pt x="368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E9E8E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12"/>
            <a:ext cx="18288000" cy="10287000"/>
            <a:chOff x="0" y="12"/>
            <a:chExt cx="18288000" cy="102870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2712"/>
              <a:ext cx="7962112" cy="1012393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3638" y="3141357"/>
              <a:ext cx="0" cy="1985010"/>
            </a:xfrm>
            <a:custGeom>
              <a:avLst/>
              <a:gdLst/>
              <a:ahLst/>
              <a:cxnLst/>
              <a:rect l="l" t="t" r="r" b="b"/>
              <a:pathLst>
                <a:path w="0" h="1985010">
                  <a:moveTo>
                    <a:pt x="0" y="0"/>
                  </a:moveTo>
                  <a:lnTo>
                    <a:pt x="0" y="1984679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722" y="3008884"/>
              <a:ext cx="142201" cy="14220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605" y="7240321"/>
              <a:ext cx="197993" cy="201743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440042" y="12"/>
              <a:ext cx="11847830" cy="10287000"/>
            </a:xfrm>
            <a:custGeom>
              <a:avLst/>
              <a:gdLst/>
              <a:ahLst/>
              <a:cxnLst/>
              <a:rect l="l" t="t" r="r" b="b"/>
              <a:pathLst>
                <a:path w="11847830" h="10287000">
                  <a:moveTo>
                    <a:pt x="11847588" y="0"/>
                  </a:moveTo>
                  <a:lnTo>
                    <a:pt x="0" y="0"/>
                  </a:lnTo>
                  <a:lnTo>
                    <a:pt x="0" y="10286631"/>
                  </a:lnTo>
                  <a:lnTo>
                    <a:pt x="11847588" y="10286631"/>
                  </a:lnTo>
                  <a:lnTo>
                    <a:pt x="11847588" y="0"/>
                  </a:lnTo>
                  <a:close/>
                </a:path>
              </a:pathLst>
            </a:custGeom>
            <a:solidFill>
              <a:srgbClr val="89C4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2318" y="836294"/>
              <a:ext cx="11425313" cy="84211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905459" y="2601264"/>
            <a:ext cx="5102225" cy="4329430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38100" marR="30480">
              <a:lnSpc>
                <a:spcPct val="83300"/>
              </a:lnSpc>
              <a:spcBef>
                <a:spcPts val="1500"/>
              </a:spcBef>
            </a:pPr>
            <a:r>
              <a:rPr dirty="0" sz="7000" spc="660">
                <a:solidFill>
                  <a:srgbClr val="1D1D23"/>
                </a:solidFill>
                <a:latin typeface="Trebuchet MS"/>
                <a:cs typeface="Trebuchet MS"/>
              </a:rPr>
              <a:t>SEASONALI </a:t>
            </a:r>
            <a:r>
              <a:rPr dirty="0" sz="7000" spc="204">
                <a:solidFill>
                  <a:srgbClr val="1D1D23"/>
                </a:solidFill>
                <a:latin typeface="Trebuchet MS"/>
                <a:cs typeface="Trebuchet MS"/>
              </a:rPr>
              <a:t>TY </a:t>
            </a:r>
            <a:r>
              <a:rPr dirty="0" sz="7000" spc="585">
                <a:solidFill>
                  <a:srgbClr val="1D1D23"/>
                </a:solidFill>
                <a:latin typeface="Trebuchet MS"/>
                <a:cs typeface="Trebuchet MS"/>
              </a:rPr>
              <a:t>A</a:t>
            </a:r>
            <a:r>
              <a:rPr dirty="0" sz="7000" spc="580">
                <a:solidFill>
                  <a:srgbClr val="1D1D23"/>
                </a:solidFill>
                <a:latin typeface="Trebuchet MS"/>
                <a:cs typeface="Trebuchet MS"/>
              </a:rPr>
              <a:t>N</a:t>
            </a:r>
            <a:r>
              <a:rPr dirty="0" sz="7000" spc="585">
                <a:solidFill>
                  <a:srgbClr val="1D1D23"/>
                </a:solidFill>
                <a:latin typeface="Trebuchet MS"/>
                <a:cs typeface="Trebuchet MS"/>
              </a:rPr>
              <a:t>A</a:t>
            </a:r>
            <a:r>
              <a:rPr dirty="0" sz="7000" spc="-270">
                <a:solidFill>
                  <a:srgbClr val="1D1D23"/>
                </a:solidFill>
                <a:latin typeface="Trebuchet MS"/>
                <a:cs typeface="Trebuchet MS"/>
              </a:rPr>
              <a:t>L</a:t>
            </a:r>
            <a:r>
              <a:rPr dirty="0" sz="7000" spc="580">
                <a:solidFill>
                  <a:srgbClr val="1D1D23"/>
                </a:solidFill>
                <a:latin typeface="Trebuchet MS"/>
                <a:cs typeface="Trebuchet MS"/>
              </a:rPr>
              <a:t>YSIS</a:t>
            </a:r>
            <a:endParaRPr sz="7000">
              <a:latin typeface="Trebuchet MS"/>
              <a:cs typeface="Trebuchet MS"/>
            </a:endParaRPr>
          </a:p>
          <a:p>
            <a:pPr marL="38100">
              <a:lnSpc>
                <a:spcPts val="5700"/>
              </a:lnSpc>
              <a:spcBef>
                <a:spcPts val="90"/>
              </a:spcBef>
            </a:pPr>
            <a:r>
              <a:rPr dirty="0" baseline="11904" sz="10500" spc="-4784">
                <a:solidFill>
                  <a:srgbClr val="1D1D23"/>
                </a:solidFill>
                <a:latin typeface="Trebuchet MS"/>
                <a:cs typeface="Trebuchet MS"/>
              </a:rPr>
              <a:t>B</a:t>
            </a:r>
            <a:r>
              <a:rPr dirty="0" sz="3000" spc="225">
                <a:solidFill>
                  <a:srgbClr val="EB2321"/>
                </a:solidFill>
                <a:latin typeface="Trebuchet MS"/>
                <a:cs typeface="Trebuchet MS"/>
              </a:rPr>
              <a:t>C</a:t>
            </a:r>
            <a:r>
              <a:rPr dirty="0" sz="3000" spc="-395">
                <a:solidFill>
                  <a:srgbClr val="EB2321"/>
                </a:solidFill>
                <a:latin typeface="Trebuchet MS"/>
                <a:cs typeface="Trebuchet MS"/>
              </a:rPr>
              <a:t>O</a:t>
            </a:r>
            <a:r>
              <a:rPr dirty="0" baseline="11904" sz="10500" spc="-4657">
                <a:solidFill>
                  <a:srgbClr val="1D1D23"/>
                </a:solidFill>
                <a:latin typeface="Trebuchet MS"/>
                <a:cs typeface="Trebuchet MS"/>
              </a:rPr>
              <a:t>Y</a:t>
            </a:r>
            <a:r>
              <a:rPr dirty="0" sz="3000" spc="220">
                <a:solidFill>
                  <a:srgbClr val="EB2321"/>
                </a:solidFill>
                <a:latin typeface="Trebuchet MS"/>
                <a:cs typeface="Trebuchet MS"/>
              </a:rPr>
              <a:t>ND</a:t>
            </a:r>
            <a:r>
              <a:rPr dirty="0" sz="3000" spc="225">
                <a:solidFill>
                  <a:srgbClr val="EB2321"/>
                </a:solidFill>
                <a:latin typeface="Trebuchet MS"/>
                <a:cs typeface="Trebuchet MS"/>
              </a:rPr>
              <a:t>ITI</a:t>
            </a:r>
            <a:r>
              <a:rPr dirty="0" sz="3000" spc="220">
                <a:solidFill>
                  <a:srgbClr val="EB2321"/>
                </a:solidFill>
                <a:latin typeface="Trebuchet MS"/>
                <a:cs typeface="Trebuchet MS"/>
              </a:rPr>
              <a:t>ON</a:t>
            </a:r>
            <a:r>
              <a:rPr dirty="0" sz="3000" spc="225">
                <a:solidFill>
                  <a:srgbClr val="EB2321"/>
                </a:solidFill>
                <a:latin typeface="Trebuchet MS"/>
                <a:cs typeface="Trebuchet MS"/>
              </a:rPr>
              <a:t>S</a:t>
            </a:r>
            <a:r>
              <a:rPr dirty="0" sz="3000" spc="65">
                <a:solidFill>
                  <a:srgbClr val="EB2321"/>
                </a:solidFill>
                <a:latin typeface="Trebuchet MS"/>
                <a:cs typeface="Trebuchet MS"/>
              </a:rPr>
              <a:t> </a:t>
            </a:r>
            <a:r>
              <a:rPr dirty="0" sz="3000" spc="210">
                <a:solidFill>
                  <a:srgbClr val="EB2321"/>
                </a:solidFill>
                <a:latin typeface="Trebuchet MS"/>
                <a:cs typeface="Trebuchet MS"/>
              </a:rPr>
              <a:t>&amp;</a:t>
            </a:r>
            <a:r>
              <a:rPr dirty="0" sz="3000" spc="60">
                <a:solidFill>
                  <a:srgbClr val="EB2321"/>
                </a:solidFill>
                <a:latin typeface="Trebuchet MS"/>
                <a:cs typeface="Trebuchet MS"/>
              </a:rPr>
              <a:t> </a:t>
            </a:r>
            <a:r>
              <a:rPr dirty="0" sz="3000" spc="120">
                <a:solidFill>
                  <a:srgbClr val="EB2321"/>
                </a:solidFill>
                <a:latin typeface="Trebuchet MS"/>
                <a:cs typeface="Trebuchet MS"/>
              </a:rPr>
              <a:t>TOTAL</a:t>
            </a:r>
            <a:endParaRPr sz="3000">
              <a:latin typeface="Trebuchet MS"/>
              <a:cs typeface="Trebuchet MS"/>
            </a:endParaRPr>
          </a:p>
          <a:p>
            <a:pPr marL="38100">
              <a:lnSpc>
                <a:spcPts val="5700"/>
              </a:lnSpc>
            </a:pPr>
            <a:r>
              <a:rPr dirty="0" baseline="-19841" sz="10500" spc="-7672">
                <a:solidFill>
                  <a:srgbClr val="1D1D23"/>
                </a:solidFill>
                <a:latin typeface="Trebuchet MS"/>
                <a:cs typeface="Trebuchet MS"/>
              </a:rPr>
              <a:t>W</a:t>
            </a:r>
            <a:r>
              <a:rPr dirty="0" sz="3000" spc="275">
                <a:solidFill>
                  <a:srgbClr val="EB2321"/>
                </a:solidFill>
                <a:latin typeface="Trebuchet MS"/>
                <a:cs typeface="Trebuchet MS"/>
              </a:rPr>
              <a:t>RI</a:t>
            </a:r>
            <a:r>
              <a:rPr dirty="0" sz="3000" spc="270">
                <a:solidFill>
                  <a:srgbClr val="EB2321"/>
                </a:solidFill>
                <a:latin typeface="Trebuchet MS"/>
                <a:cs typeface="Trebuchet MS"/>
              </a:rPr>
              <a:t>D</a:t>
            </a:r>
            <a:r>
              <a:rPr dirty="0" sz="3000" spc="-535">
                <a:solidFill>
                  <a:srgbClr val="EB2321"/>
                </a:solidFill>
                <a:latin typeface="Trebuchet MS"/>
                <a:cs typeface="Trebuchet MS"/>
              </a:rPr>
              <a:t>E</a:t>
            </a:r>
            <a:r>
              <a:rPr dirty="0" baseline="-19841" sz="10500" spc="-4057">
                <a:solidFill>
                  <a:srgbClr val="1D1D23"/>
                </a:solidFill>
                <a:latin typeface="Trebuchet MS"/>
                <a:cs typeface="Trebuchet MS"/>
              </a:rPr>
              <a:t>E</a:t>
            </a:r>
            <a:r>
              <a:rPr dirty="0" sz="3000" spc="275">
                <a:solidFill>
                  <a:srgbClr val="EB2321"/>
                </a:solidFill>
                <a:latin typeface="Trebuchet MS"/>
                <a:cs typeface="Trebuchet MS"/>
              </a:rPr>
              <a:t>R</a:t>
            </a:r>
            <a:r>
              <a:rPr dirty="0" sz="3000" spc="-120">
                <a:solidFill>
                  <a:srgbClr val="EB2321"/>
                </a:solidFill>
                <a:latin typeface="Trebuchet MS"/>
                <a:cs typeface="Trebuchet MS"/>
              </a:rPr>
              <a:t>S</a:t>
            </a:r>
            <a:r>
              <a:rPr dirty="0" baseline="-19841" sz="10500" spc="-5130">
                <a:solidFill>
                  <a:srgbClr val="1D1D23"/>
                </a:solidFill>
                <a:latin typeface="Trebuchet MS"/>
                <a:cs typeface="Trebuchet MS"/>
              </a:rPr>
              <a:t>A</a:t>
            </a:r>
            <a:r>
              <a:rPr dirty="0" sz="3000" spc="275">
                <a:solidFill>
                  <a:srgbClr val="EB2321"/>
                </a:solidFill>
                <a:latin typeface="Trebuchet MS"/>
                <a:cs typeface="Trebuchet MS"/>
              </a:rPr>
              <a:t>HI</a:t>
            </a:r>
            <a:r>
              <a:rPr dirty="0" sz="3000" spc="-850">
                <a:solidFill>
                  <a:srgbClr val="EB2321"/>
                </a:solidFill>
                <a:latin typeface="Trebuchet MS"/>
                <a:cs typeface="Trebuchet MS"/>
              </a:rPr>
              <a:t>P</a:t>
            </a:r>
            <a:r>
              <a:rPr dirty="0" baseline="-19841" sz="10500" spc="397">
                <a:solidFill>
                  <a:srgbClr val="1D1D23"/>
                </a:solidFill>
                <a:latin typeface="Trebuchet MS"/>
                <a:cs typeface="Trebuchet MS"/>
              </a:rPr>
              <a:t>TH</a:t>
            </a:r>
            <a:r>
              <a:rPr dirty="0" baseline="-19841" sz="10500" spc="390">
                <a:solidFill>
                  <a:srgbClr val="1D1D23"/>
                </a:solidFill>
                <a:latin typeface="Trebuchet MS"/>
                <a:cs typeface="Trebuchet MS"/>
              </a:rPr>
              <a:t>E</a:t>
            </a:r>
            <a:r>
              <a:rPr dirty="0" baseline="-19841" sz="10500" spc="412">
                <a:solidFill>
                  <a:srgbClr val="1D1D23"/>
                </a:solidFill>
                <a:latin typeface="Trebuchet MS"/>
                <a:cs typeface="Trebuchet MS"/>
              </a:rPr>
              <a:t>R</a:t>
            </a:r>
            <a:endParaRPr baseline="-19841" sz="10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7685" y="1355763"/>
            <a:ext cx="142240" cy="2117090"/>
            <a:chOff x="427685" y="1355763"/>
            <a:chExt cx="142240" cy="2117090"/>
          </a:xfrm>
        </p:grpSpPr>
        <p:sp>
          <p:nvSpPr>
            <p:cNvPr id="3" name="object 3" descr=""/>
            <p:cNvSpPr/>
            <p:nvPr/>
          </p:nvSpPr>
          <p:spPr>
            <a:xfrm>
              <a:off x="498601" y="1488236"/>
              <a:ext cx="0" cy="1984375"/>
            </a:xfrm>
            <a:custGeom>
              <a:avLst/>
              <a:gdLst/>
              <a:ahLst/>
              <a:cxnLst/>
              <a:rect l="l" t="t" r="r" b="b"/>
              <a:pathLst>
                <a:path w="0" h="1984375">
                  <a:moveTo>
                    <a:pt x="0" y="0"/>
                  </a:moveTo>
                  <a:lnTo>
                    <a:pt x="0" y="1984324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85" y="1355763"/>
              <a:ext cx="142189" cy="142201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399605" y="4397057"/>
            <a:ext cx="17253585" cy="4860925"/>
            <a:chOff x="399605" y="4397057"/>
            <a:chExt cx="17253585" cy="486092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605" y="7240320"/>
              <a:ext cx="197993" cy="201743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35038" y="4719955"/>
              <a:ext cx="17018000" cy="2861310"/>
            </a:xfrm>
            <a:custGeom>
              <a:avLst/>
              <a:gdLst/>
              <a:ahLst/>
              <a:cxnLst/>
              <a:rect l="l" t="t" r="r" b="b"/>
              <a:pathLst>
                <a:path w="17018000" h="2861309">
                  <a:moveTo>
                    <a:pt x="17017568" y="0"/>
                  </a:moveTo>
                  <a:lnTo>
                    <a:pt x="0" y="0"/>
                  </a:lnTo>
                  <a:lnTo>
                    <a:pt x="0" y="2861284"/>
                  </a:lnTo>
                  <a:lnTo>
                    <a:pt x="17017568" y="2861284"/>
                  </a:lnTo>
                  <a:lnTo>
                    <a:pt x="17017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19923" y="4397057"/>
              <a:ext cx="2561386" cy="64654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315" y="5126050"/>
              <a:ext cx="16661511" cy="204875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7342" rIns="0" bIns="0" rtlCol="0" vert="horz">
            <a:spAutoFit/>
          </a:bodyPr>
          <a:lstStyle/>
          <a:p>
            <a:pPr marL="1668145" marR="5080" indent="-500380">
              <a:lnSpc>
                <a:spcPts val="7000"/>
              </a:lnSpc>
              <a:spcBef>
                <a:spcPts val="1495"/>
              </a:spcBef>
            </a:pPr>
            <a:r>
              <a:rPr dirty="0" sz="7000" spc="420">
                <a:solidFill>
                  <a:srgbClr val="1D1D23"/>
                </a:solidFill>
              </a:rPr>
              <a:t>TO</a:t>
            </a:r>
            <a:r>
              <a:rPr dirty="0" sz="7000" spc="-90">
                <a:solidFill>
                  <a:srgbClr val="1D1D23"/>
                </a:solidFill>
              </a:rPr>
              <a:t>T</a:t>
            </a:r>
            <a:r>
              <a:rPr dirty="0" sz="7000" spc="425">
                <a:solidFill>
                  <a:srgbClr val="1D1D23"/>
                </a:solidFill>
              </a:rPr>
              <a:t>A</a:t>
            </a:r>
            <a:r>
              <a:rPr dirty="0" sz="7000" spc="430">
                <a:solidFill>
                  <a:srgbClr val="1D1D23"/>
                </a:solidFill>
              </a:rPr>
              <a:t>L</a:t>
            </a:r>
            <a:r>
              <a:rPr dirty="0" sz="7000" spc="114">
                <a:solidFill>
                  <a:srgbClr val="1D1D23"/>
                </a:solidFill>
              </a:rPr>
              <a:t> </a:t>
            </a:r>
            <a:r>
              <a:rPr dirty="0" sz="7000" spc="600">
                <a:solidFill>
                  <a:srgbClr val="1D1D23"/>
                </a:solidFill>
              </a:rPr>
              <a:t>RIDERSHIP</a:t>
            </a:r>
            <a:r>
              <a:rPr dirty="0" sz="7000" spc="114">
                <a:solidFill>
                  <a:srgbClr val="1D1D23"/>
                </a:solidFill>
              </a:rPr>
              <a:t> </a:t>
            </a:r>
            <a:r>
              <a:rPr dirty="0" sz="7000" spc="540">
                <a:solidFill>
                  <a:srgbClr val="1D1D23"/>
                </a:solidFill>
              </a:rPr>
              <a:t>OF</a:t>
            </a:r>
            <a:r>
              <a:rPr dirty="0" sz="7000" spc="110">
                <a:solidFill>
                  <a:srgbClr val="1D1D23"/>
                </a:solidFill>
              </a:rPr>
              <a:t> </a:t>
            </a:r>
            <a:r>
              <a:rPr dirty="0" sz="7000" spc="735">
                <a:solidFill>
                  <a:srgbClr val="1D1D23"/>
                </a:solidFill>
              </a:rPr>
              <a:t>GENDER </a:t>
            </a:r>
            <a:r>
              <a:rPr dirty="0" sz="7000" spc="630">
                <a:solidFill>
                  <a:srgbClr val="1D1D23"/>
                </a:solidFill>
              </a:rPr>
              <a:t>FOR</a:t>
            </a:r>
            <a:r>
              <a:rPr dirty="0" sz="7000" spc="105">
                <a:solidFill>
                  <a:srgbClr val="1D1D23"/>
                </a:solidFill>
              </a:rPr>
              <a:t> </a:t>
            </a:r>
            <a:r>
              <a:rPr dirty="0" sz="7000" spc="560">
                <a:solidFill>
                  <a:srgbClr val="1D1D23"/>
                </a:solidFill>
              </a:rPr>
              <a:t>WEATHER</a:t>
            </a:r>
            <a:r>
              <a:rPr dirty="0" sz="7000" spc="105">
                <a:solidFill>
                  <a:srgbClr val="1D1D23"/>
                </a:solidFill>
              </a:rPr>
              <a:t> </a:t>
            </a:r>
            <a:r>
              <a:rPr dirty="0" sz="7000" spc="610">
                <a:solidFill>
                  <a:srgbClr val="1D1D23"/>
                </a:solidFill>
              </a:rPr>
              <a:t>CONDITIONS</a:t>
            </a:r>
            <a:endParaRPr sz="7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56956" y="2093772"/>
            <a:ext cx="3730675" cy="619163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766634" y="1074597"/>
            <a:ext cx="10003155" cy="8229600"/>
            <a:chOff x="7766634" y="1074597"/>
            <a:chExt cx="10003155" cy="8229600"/>
          </a:xfrm>
        </p:grpSpPr>
        <p:sp>
          <p:nvSpPr>
            <p:cNvPr id="4" name="object 4" descr=""/>
            <p:cNvSpPr/>
            <p:nvPr/>
          </p:nvSpPr>
          <p:spPr>
            <a:xfrm>
              <a:off x="8522995" y="2642755"/>
              <a:ext cx="5094605" cy="5094605"/>
            </a:xfrm>
            <a:custGeom>
              <a:avLst/>
              <a:gdLst/>
              <a:ahLst/>
              <a:cxnLst/>
              <a:rect l="l" t="t" r="r" b="b"/>
              <a:pathLst>
                <a:path w="5094605" h="5094605">
                  <a:moveTo>
                    <a:pt x="2547010" y="0"/>
                  </a:moveTo>
                  <a:lnTo>
                    <a:pt x="0" y="0"/>
                  </a:lnTo>
                  <a:lnTo>
                    <a:pt x="2547010" y="2547010"/>
                  </a:lnTo>
                  <a:lnTo>
                    <a:pt x="0" y="5094008"/>
                  </a:lnTo>
                  <a:lnTo>
                    <a:pt x="2547010" y="5094008"/>
                  </a:lnTo>
                  <a:lnTo>
                    <a:pt x="5094008" y="2547010"/>
                  </a:lnTo>
                  <a:lnTo>
                    <a:pt x="2547010" y="0"/>
                  </a:lnTo>
                  <a:close/>
                </a:path>
              </a:pathLst>
            </a:custGeom>
            <a:solidFill>
              <a:srgbClr val="37B5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6634" y="1074597"/>
              <a:ext cx="10002608" cy="82296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1625" y="2040737"/>
            <a:ext cx="6130290" cy="1730375"/>
          </a:xfrm>
          <a:prstGeom prst="rect"/>
        </p:spPr>
        <p:txBody>
          <a:bodyPr wrap="square" lIns="0" tIns="167640" rIns="0" bIns="0" rtlCol="0" vert="horz">
            <a:spAutoFit/>
          </a:bodyPr>
          <a:lstStyle/>
          <a:p>
            <a:pPr marL="12700" marR="5080">
              <a:lnSpc>
                <a:spcPts val="6100"/>
              </a:lnSpc>
              <a:spcBef>
                <a:spcPts val="1320"/>
              </a:spcBef>
            </a:pPr>
            <a:r>
              <a:rPr dirty="0" sz="6100" spc="590">
                <a:solidFill>
                  <a:srgbClr val="1D1D23"/>
                </a:solidFill>
              </a:rPr>
              <a:t>RECOMMENDAT </a:t>
            </a:r>
            <a:r>
              <a:rPr dirty="0" sz="6100" spc="540">
                <a:solidFill>
                  <a:srgbClr val="1D1D23"/>
                </a:solidFill>
              </a:rPr>
              <a:t>IONS</a:t>
            </a:r>
            <a:endParaRPr sz="6100"/>
          </a:p>
        </p:txBody>
      </p:sp>
      <p:sp>
        <p:nvSpPr>
          <p:cNvPr id="7" name="object 7" descr=""/>
          <p:cNvSpPr txBox="1"/>
          <p:nvPr/>
        </p:nvSpPr>
        <p:spPr>
          <a:xfrm>
            <a:off x="1813585" y="4205271"/>
            <a:ext cx="5452745" cy="3385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3530" marR="405765" indent="-291465">
              <a:lnSpc>
                <a:spcPct val="116599"/>
              </a:lnSpc>
              <a:spcBef>
                <a:spcPts val="100"/>
              </a:spcBef>
              <a:buFont typeface="Arial"/>
              <a:buChar char="•"/>
              <a:tabLst>
                <a:tab pos="303530" algn="l"/>
              </a:tabLst>
            </a:pPr>
            <a:r>
              <a:rPr dirty="0" sz="2700" spc="70">
                <a:solidFill>
                  <a:srgbClr val="1D1D23"/>
                </a:solidFill>
                <a:latin typeface="Trebuchet MS"/>
                <a:cs typeface="Trebuchet MS"/>
              </a:rPr>
              <a:t>Offer</a:t>
            </a:r>
            <a:r>
              <a:rPr dirty="0" sz="2700" spc="6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114">
                <a:solidFill>
                  <a:srgbClr val="1D1D23"/>
                </a:solidFill>
                <a:latin typeface="Trebuchet MS"/>
                <a:cs typeface="Trebuchet MS"/>
              </a:rPr>
              <a:t>family</a:t>
            </a:r>
            <a:r>
              <a:rPr dirty="0" sz="27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160">
                <a:solidFill>
                  <a:srgbClr val="1D1D23"/>
                </a:solidFill>
                <a:latin typeface="Trebuchet MS"/>
                <a:cs typeface="Trebuchet MS"/>
              </a:rPr>
              <a:t>discount</a:t>
            </a:r>
            <a:r>
              <a:rPr dirty="0" sz="27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300">
                <a:solidFill>
                  <a:srgbClr val="1D1D23"/>
                </a:solidFill>
                <a:latin typeface="Trebuchet MS"/>
                <a:cs typeface="Trebuchet MS"/>
              </a:rPr>
              <a:t>(15%) </a:t>
            </a:r>
            <a:r>
              <a:rPr dirty="0" sz="2700" spc="175">
                <a:solidFill>
                  <a:srgbClr val="1D1D23"/>
                </a:solidFill>
                <a:latin typeface="Trebuchet MS"/>
                <a:cs typeface="Trebuchet MS"/>
              </a:rPr>
              <a:t>during</a:t>
            </a:r>
            <a:r>
              <a:rPr dirty="0" sz="27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1D1D23"/>
                </a:solidFill>
                <a:latin typeface="Trebuchet MS"/>
                <a:cs typeface="Trebuchet MS"/>
              </a:rPr>
              <a:t>the</a:t>
            </a:r>
            <a:r>
              <a:rPr dirty="0" sz="27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185">
                <a:solidFill>
                  <a:srgbClr val="1D1D23"/>
                </a:solidFill>
                <a:latin typeface="Trebuchet MS"/>
                <a:cs typeface="Trebuchet MS"/>
              </a:rPr>
              <a:t>summertime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40"/>
              </a:spcBef>
              <a:buClr>
                <a:srgbClr val="1D1D23"/>
              </a:buClr>
              <a:buFont typeface="Arial"/>
              <a:buChar char="•"/>
            </a:pPr>
            <a:endParaRPr sz="2700">
              <a:latin typeface="Trebuchet MS"/>
              <a:cs typeface="Trebuchet MS"/>
            </a:endParaRPr>
          </a:p>
          <a:p>
            <a:pPr marL="303530" marR="5080" indent="-291465">
              <a:lnSpc>
                <a:spcPct val="116700"/>
              </a:lnSpc>
              <a:spcBef>
                <a:spcPts val="5"/>
              </a:spcBef>
              <a:buFont typeface="Arial"/>
              <a:buChar char="•"/>
              <a:tabLst>
                <a:tab pos="303530" algn="l"/>
              </a:tabLst>
            </a:pPr>
            <a:r>
              <a:rPr dirty="0" sz="2700" spc="165">
                <a:solidFill>
                  <a:srgbClr val="1D1D23"/>
                </a:solidFill>
                <a:latin typeface="Trebuchet MS"/>
                <a:cs typeface="Trebuchet MS"/>
              </a:rPr>
              <a:t>Update</a:t>
            </a:r>
            <a:r>
              <a:rPr dirty="0" sz="27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125">
                <a:solidFill>
                  <a:srgbClr val="1D1D23"/>
                </a:solidFill>
                <a:latin typeface="Trebuchet MS"/>
                <a:cs typeface="Trebuchet MS"/>
              </a:rPr>
              <a:t>the</a:t>
            </a:r>
            <a:r>
              <a:rPr dirty="0" sz="27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229">
                <a:solidFill>
                  <a:srgbClr val="1D1D23"/>
                </a:solidFill>
                <a:latin typeface="Trebuchet MS"/>
                <a:cs typeface="Trebuchet MS"/>
              </a:rPr>
              <a:t>Divvy</a:t>
            </a:r>
            <a:r>
              <a:rPr dirty="0" sz="27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215">
                <a:solidFill>
                  <a:srgbClr val="1D1D23"/>
                </a:solidFill>
                <a:latin typeface="Trebuchet MS"/>
                <a:cs typeface="Trebuchet MS"/>
              </a:rPr>
              <a:t>app</a:t>
            </a:r>
            <a:r>
              <a:rPr dirty="0" sz="27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85">
                <a:solidFill>
                  <a:srgbClr val="1D1D23"/>
                </a:solidFill>
                <a:latin typeface="Trebuchet MS"/>
                <a:cs typeface="Trebuchet MS"/>
              </a:rPr>
              <a:t>to</a:t>
            </a:r>
            <a:r>
              <a:rPr dirty="0" sz="2700" spc="65">
                <a:solidFill>
                  <a:srgbClr val="1D1D23"/>
                </a:solidFill>
                <a:latin typeface="Trebuchet MS"/>
                <a:cs typeface="Trebuchet MS"/>
              </a:rPr>
              <a:t> alert </a:t>
            </a:r>
            <a:r>
              <a:rPr dirty="0" sz="2700" spc="125">
                <a:solidFill>
                  <a:srgbClr val="1D1D23"/>
                </a:solidFill>
                <a:latin typeface="Trebuchet MS"/>
                <a:cs typeface="Trebuchet MS"/>
              </a:rPr>
              <a:t>riders</a:t>
            </a:r>
            <a:r>
              <a:rPr dirty="0" sz="27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1D1D23"/>
                </a:solidFill>
                <a:latin typeface="Trebuchet MS"/>
                <a:cs typeface="Trebuchet MS"/>
              </a:rPr>
              <a:t>of</a:t>
            </a:r>
            <a:r>
              <a:rPr dirty="0" sz="2700" spc="6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1D1D23"/>
                </a:solidFill>
                <a:latin typeface="Trebuchet MS"/>
                <a:cs typeface="Trebuchet MS"/>
              </a:rPr>
              <a:t>potential</a:t>
            </a:r>
            <a:r>
              <a:rPr dirty="0" sz="2700" spc="6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130">
                <a:solidFill>
                  <a:srgbClr val="1D1D23"/>
                </a:solidFill>
                <a:latin typeface="Trebuchet MS"/>
                <a:cs typeface="Trebuchet MS"/>
              </a:rPr>
              <a:t>weather </a:t>
            </a:r>
            <a:r>
              <a:rPr dirty="0" sz="2700" spc="150">
                <a:solidFill>
                  <a:srgbClr val="1D1D23"/>
                </a:solidFill>
                <a:latin typeface="Trebuchet MS"/>
                <a:cs typeface="Trebuchet MS"/>
              </a:rPr>
              <a:t>hazards,</a:t>
            </a:r>
            <a:r>
              <a:rPr dirty="0" sz="2700" spc="6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150">
                <a:solidFill>
                  <a:srgbClr val="1D1D23"/>
                </a:solidFill>
                <a:latin typeface="Trebuchet MS"/>
                <a:cs typeface="Trebuchet MS"/>
              </a:rPr>
              <a:t>partnership</a:t>
            </a:r>
            <a:r>
              <a:rPr dirty="0" sz="2700" spc="6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1D1D23"/>
                </a:solidFill>
                <a:latin typeface="Trebuchet MS"/>
                <a:cs typeface="Trebuchet MS"/>
              </a:rPr>
              <a:t>with</a:t>
            </a:r>
            <a:r>
              <a:rPr dirty="0" sz="2700" spc="6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1D1D23"/>
                </a:solidFill>
                <a:latin typeface="Trebuchet MS"/>
                <a:cs typeface="Trebuchet MS"/>
              </a:rPr>
              <a:t>The </a:t>
            </a:r>
            <a:r>
              <a:rPr dirty="0" sz="2700" spc="150">
                <a:solidFill>
                  <a:srgbClr val="1D1D23"/>
                </a:solidFill>
                <a:latin typeface="Trebuchet MS"/>
                <a:cs typeface="Trebuchet MS"/>
              </a:rPr>
              <a:t>Weather</a:t>
            </a:r>
            <a:r>
              <a:rPr dirty="0" sz="27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1D1D23"/>
                </a:solidFill>
                <a:latin typeface="Trebuchet MS"/>
                <a:cs typeface="Trebuchet MS"/>
              </a:rPr>
              <a:t>Channel.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13283" y="1153794"/>
            <a:ext cx="142240" cy="2117725"/>
            <a:chOff x="413283" y="1153794"/>
            <a:chExt cx="142240" cy="2117725"/>
          </a:xfrm>
        </p:grpSpPr>
        <p:sp>
          <p:nvSpPr>
            <p:cNvPr id="3" name="object 3" descr=""/>
            <p:cNvSpPr/>
            <p:nvPr/>
          </p:nvSpPr>
          <p:spPr>
            <a:xfrm>
              <a:off x="484200" y="1286281"/>
              <a:ext cx="0" cy="1985010"/>
            </a:xfrm>
            <a:custGeom>
              <a:avLst/>
              <a:gdLst/>
              <a:ahLst/>
              <a:cxnLst/>
              <a:rect l="l" t="t" r="r" b="b"/>
              <a:pathLst>
                <a:path w="0" h="1985010">
                  <a:moveTo>
                    <a:pt x="0" y="0"/>
                  </a:moveTo>
                  <a:lnTo>
                    <a:pt x="0" y="1984679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83" y="1153794"/>
              <a:ext cx="142201" cy="142201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605" y="7615453"/>
            <a:ext cx="197980" cy="201742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8242" y="6009132"/>
            <a:ext cx="4037380" cy="362375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00798" y="1776615"/>
            <a:ext cx="3761994" cy="324862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63160" y="6196698"/>
            <a:ext cx="3761981" cy="324899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71270" y="1855444"/>
            <a:ext cx="3687838" cy="307547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95919" y="1551609"/>
            <a:ext cx="2975394" cy="369826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9865" rIns="0" bIns="0" rtlCol="0" vert="horz">
            <a:spAutoFit/>
          </a:bodyPr>
          <a:lstStyle/>
          <a:p>
            <a:pPr marL="4169410" marR="5080" indent="1430655">
              <a:lnSpc>
                <a:spcPts val="7000"/>
              </a:lnSpc>
              <a:spcBef>
                <a:spcPts val="1495"/>
              </a:spcBef>
            </a:pPr>
            <a:r>
              <a:rPr dirty="0" sz="7000" spc="640">
                <a:solidFill>
                  <a:srgbClr val="1D1D23"/>
                </a:solidFill>
              </a:rPr>
              <a:t>MEET</a:t>
            </a:r>
            <a:r>
              <a:rPr dirty="0" sz="7000" spc="105">
                <a:solidFill>
                  <a:srgbClr val="1D1D23"/>
                </a:solidFill>
              </a:rPr>
              <a:t> </a:t>
            </a:r>
            <a:r>
              <a:rPr dirty="0" sz="7000" spc="459">
                <a:solidFill>
                  <a:srgbClr val="1D1D23"/>
                </a:solidFill>
              </a:rPr>
              <a:t>THE </a:t>
            </a:r>
            <a:r>
              <a:rPr dirty="0" sz="7000" spc="630">
                <a:solidFill>
                  <a:srgbClr val="1D1D23"/>
                </a:solidFill>
              </a:rPr>
              <a:t>PROFESSIONALS</a:t>
            </a:r>
            <a:endParaRPr sz="7000"/>
          </a:p>
        </p:txBody>
      </p:sp>
      <p:sp>
        <p:nvSpPr>
          <p:cNvPr id="12" name="object 12" descr=""/>
          <p:cNvSpPr txBox="1"/>
          <p:nvPr/>
        </p:nvSpPr>
        <p:spPr>
          <a:xfrm>
            <a:off x="3107778" y="5383140"/>
            <a:ext cx="951865" cy="9124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8895">
              <a:lnSpc>
                <a:spcPct val="116399"/>
              </a:lnSpc>
              <a:spcBef>
                <a:spcPts val="100"/>
              </a:spcBef>
            </a:pPr>
            <a:r>
              <a:rPr dirty="0" sz="2500" spc="110">
                <a:latin typeface="Trebuchet MS"/>
                <a:cs typeface="Trebuchet MS"/>
              </a:rPr>
              <a:t>Carlo </a:t>
            </a:r>
            <a:r>
              <a:rPr dirty="0" sz="2500" spc="130">
                <a:latin typeface="Trebuchet MS"/>
                <a:cs typeface="Trebuchet MS"/>
              </a:rPr>
              <a:t>Lopez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78741" y="9846259"/>
            <a:ext cx="92075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40">
                <a:latin typeface="Trebuchet MS"/>
                <a:cs typeface="Trebuchet MS"/>
              </a:rPr>
              <a:t>Vibha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651417" y="5383140"/>
            <a:ext cx="1061085" cy="9124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065">
              <a:lnSpc>
                <a:spcPct val="116399"/>
              </a:lnSpc>
              <a:spcBef>
                <a:spcPts val="100"/>
              </a:spcBef>
            </a:pPr>
            <a:r>
              <a:rPr dirty="0" sz="2500" spc="135">
                <a:latin typeface="Trebuchet MS"/>
                <a:cs typeface="Trebuchet MS"/>
              </a:rPr>
              <a:t>Daniel </a:t>
            </a:r>
            <a:r>
              <a:rPr dirty="0" sz="2500" spc="225">
                <a:latin typeface="Trebuchet MS"/>
                <a:cs typeface="Trebuchet MS"/>
              </a:rPr>
              <a:t>Huang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122336" y="5383140"/>
            <a:ext cx="2585720" cy="9124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0150" marR="5080" indent="-1188085">
              <a:lnSpc>
                <a:spcPct val="116399"/>
              </a:lnSpc>
              <a:spcBef>
                <a:spcPts val="100"/>
              </a:spcBef>
            </a:pPr>
            <a:r>
              <a:rPr dirty="0" sz="2500" spc="85">
                <a:latin typeface="Trebuchet MS"/>
                <a:cs typeface="Trebuchet MS"/>
              </a:rPr>
              <a:t>Derrell</a:t>
            </a:r>
            <a:r>
              <a:rPr dirty="0" sz="2500" spc="35">
                <a:latin typeface="Trebuchet MS"/>
                <a:cs typeface="Trebuchet MS"/>
              </a:rPr>
              <a:t> </a:t>
            </a:r>
            <a:r>
              <a:rPr dirty="0" sz="2500" spc="170">
                <a:latin typeface="Trebuchet MS"/>
                <a:cs typeface="Trebuchet MS"/>
              </a:rPr>
              <a:t>Coleman </a:t>
            </a:r>
            <a:r>
              <a:rPr dirty="0" sz="2500" spc="-25">
                <a:latin typeface="Trebuchet MS"/>
                <a:cs typeface="Trebuchet MS"/>
              </a:rPr>
              <a:t>II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365901" y="9658337"/>
            <a:ext cx="115697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65">
                <a:latin typeface="Trebuchet MS"/>
                <a:cs typeface="Trebuchet MS"/>
              </a:rPr>
              <a:t>Garrett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B5B6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804" y="623887"/>
            <a:ext cx="16897654" cy="903886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35049" rIns="0" bIns="0" rtlCol="0" vert="horz">
            <a:spAutoFit/>
          </a:bodyPr>
          <a:lstStyle/>
          <a:p>
            <a:pPr marL="3662679">
              <a:lnSpc>
                <a:spcPct val="100000"/>
              </a:lnSpc>
              <a:spcBef>
                <a:spcPts val="100"/>
              </a:spcBef>
            </a:pPr>
            <a:r>
              <a:rPr dirty="0" spc="254"/>
              <a:t>$7,221,670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4594682" y="2108517"/>
            <a:ext cx="3057525" cy="133985"/>
            <a:chOff x="4594682" y="2108517"/>
            <a:chExt cx="3057525" cy="133985"/>
          </a:xfrm>
        </p:grpSpPr>
        <p:sp>
          <p:nvSpPr>
            <p:cNvPr id="6" name="object 6" descr=""/>
            <p:cNvSpPr/>
            <p:nvPr/>
          </p:nvSpPr>
          <p:spPr>
            <a:xfrm>
              <a:off x="4681080" y="2175116"/>
              <a:ext cx="2971165" cy="0"/>
            </a:xfrm>
            <a:custGeom>
              <a:avLst/>
              <a:gdLst/>
              <a:ahLst/>
              <a:cxnLst/>
              <a:rect l="l" t="t" r="r" b="b"/>
              <a:pathLst>
                <a:path w="2971165" h="0">
                  <a:moveTo>
                    <a:pt x="2970720" y="0"/>
                  </a:moveTo>
                  <a:lnTo>
                    <a:pt x="0" y="0"/>
                  </a:lnTo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4682" y="2108517"/>
              <a:ext cx="95402" cy="133565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1419814" y="4735484"/>
            <a:ext cx="3421379" cy="151955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40"/>
              </a:spcBef>
            </a:pPr>
            <a:r>
              <a:rPr dirty="0" sz="4200" spc="-580">
                <a:latin typeface="Trebuchet MS"/>
                <a:cs typeface="Trebuchet MS"/>
              </a:rPr>
              <a:t>T</a:t>
            </a:r>
            <a:r>
              <a:rPr dirty="0" sz="4200" spc="105">
                <a:latin typeface="Trebuchet MS"/>
                <a:cs typeface="Trebuchet MS"/>
              </a:rPr>
              <a:t>o</a:t>
            </a:r>
            <a:r>
              <a:rPr dirty="0" sz="4200" spc="100">
                <a:latin typeface="Trebuchet MS"/>
                <a:cs typeface="Trebuchet MS"/>
              </a:rPr>
              <a:t>t</a:t>
            </a:r>
            <a:r>
              <a:rPr dirty="0" sz="4200" spc="105">
                <a:latin typeface="Trebuchet MS"/>
                <a:cs typeface="Trebuchet MS"/>
              </a:rPr>
              <a:t>a</a:t>
            </a:r>
            <a:r>
              <a:rPr dirty="0" sz="4200" spc="100">
                <a:latin typeface="Trebuchet MS"/>
                <a:cs typeface="Trebuchet MS"/>
              </a:rPr>
              <a:t>l</a:t>
            </a:r>
            <a:r>
              <a:rPr dirty="0" sz="4200" spc="110">
                <a:latin typeface="Trebuchet MS"/>
                <a:cs typeface="Trebuchet MS"/>
              </a:rPr>
              <a:t>:</a:t>
            </a:r>
            <a:endParaRPr sz="4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dirty="0" sz="4200" spc="325">
                <a:latin typeface="Trebuchet MS"/>
                <a:cs typeface="Trebuchet MS"/>
              </a:rPr>
              <a:t>$27,181,709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B5B6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74877" y="424091"/>
            <a:ext cx="15656560" cy="9328150"/>
            <a:chOff x="974877" y="424091"/>
            <a:chExt cx="15656560" cy="93281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877" y="424091"/>
              <a:ext cx="15656039" cy="932759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626926" y="1028522"/>
              <a:ext cx="0" cy="7909559"/>
            </a:xfrm>
            <a:custGeom>
              <a:avLst/>
              <a:gdLst/>
              <a:ahLst/>
              <a:cxnLst/>
              <a:rect l="l" t="t" r="r" b="b"/>
              <a:pathLst>
                <a:path w="0" h="7909559">
                  <a:moveTo>
                    <a:pt x="0" y="0"/>
                  </a:moveTo>
                  <a:lnTo>
                    <a:pt x="0" y="7909559"/>
                  </a:lnTo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1910" rIns="0" bIns="0" rtlCol="0" vert="horz">
            <a:spAutoFit/>
          </a:bodyPr>
          <a:lstStyle/>
          <a:p>
            <a:pPr marL="5269865" marR="5080" indent="-537845">
              <a:lnSpc>
                <a:spcPct val="116700"/>
              </a:lnSpc>
              <a:spcBef>
                <a:spcPts val="95"/>
              </a:spcBef>
            </a:pPr>
            <a:r>
              <a:rPr dirty="0" sz="2600" spc="140"/>
              <a:t>Extra</a:t>
            </a:r>
            <a:r>
              <a:rPr dirty="0" sz="2600" spc="55"/>
              <a:t> </a:t>
            </a:r>
            <a:r>
              <a:rPr dirty="0" sz="2600" spc="204"/>
              <a:t>Charge</a:t>
            </a:r>
            <a:r>
              <a:rPr dirty="0" sz="2600" spc="60"/>
              <a:t> </a:t>
            </a:r>
            <a:r>
              <a:rPr dirty="0" sz="2600" spc="65"/>
              <a:t>of</a:t>
            </a:r>
            <a:r>
              <a:rPr dirty="0" sz="2600" spc="50"/>
              <a:t> </a:t>
            </a:r>
            <a:r>
              <a:rPr dirty="0" sz="2600" spc="75"/>
              <a:t>$0.17/ </a:t>
            </a:r>
            <a:r>
              <a:rPr dirty="0" sz="2600" spc="180"/>
              <a:t>min</a:t>
            </a:r>
            <a:r>
              <a:rPr dirty="0" sz="2600" spc="65"/>
              <a:t> </a:t>
            </a:r>
            <a:r>
              <a:rPr dirty="0" sz="2600" spc="200"/>
              <a:t>begins</a:t>
            </a:r>
            <a:r>
              <a:rPr dirty="0" sz="2600" spc="55"/>
              <a:t> </a:t>
            </a:r>
            <a:r>
              <a:rPr dirty="0" sz="2600" spc="120"/>
              <a:t>here</a:t>
            </a:r>
            <a:endParaRPr sz="2600"/>
          </a:p>
        </p:txBody>
      </p:sp>
      <p:grpSp>
        <p:nvGrpSpPr>
          <p:cNvPr id="7" name="object 7" descr=""/>
          <p:cNvGrpSpPr/>
          <p:nvPr/>
        </p:nvGrpSpPr>
        <p:grpSpPr>
          <a:xfrm>
            <a:off x="11986196" y="1875307"/>
            <a:ext cx="2702560" cy="563880"/>
            <a:chOff x="11986196" y="1875307"/>
            <a:chExt cx="2702560" cy="563880"/>
          </a:xfrm>
        </p:grpSpPr>
        <p:sp>
          <p:nvSpPr>
            <p:cNvPr id="8" name="object 8" descr=""/>
            <p:cNvSpPr/>
            <p:nvPr/>
          </p:nvSpPr>
          <p:spPr>
            <a:xfrm>
              <a:off x="12071159" y="1894674"/>
              <a:ext cx="2597785" cy="476884"/>
            </a:xfrm>
            <a:custGeom>
              <a:avLst/>
              <a:gdLst/>
              <a:ahLst/>
              <a:cxnLst/>
              <a:rect l="l" t="t" r="r" b="b"/>
              <a:pathLst>
                <a:path w="2597784" h="476885">
                  <a:moveTo>
                    <a:pt x="2597759" y="0"/>
                  </a:moveTo>
                  <a:lnTo>
                    <a:pt x="0" y="476643"/>
                  </a:lnTo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6196" y="2307602"/>
              <a:ext cx="100799" cy="13139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4711585" y="1806079"/>
            <a:ext cx="3176270" cy="1412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31925" marR="5080" indent="-1419860">
              <a:lnSpc>
                <a:spcPct val="116700"/>
              </a:lnSpc>
              <a:spcBef>
                <a:spcPts val="95"/>
              </a:spcBef>
            </a:pPr>
            <a:r>
              <a:rPr dirty="0" sz="3900" spc="295">
                <a:latin typeface="Trebuchet MS"/>
                <a:cs typeface="Trebuchet MS"/>
              </a:rPr>
              <a:t>$435,796,47 </a:t>
            </a:r>
            <a:r>
              <a:rPr dirty="0" sz="3900" spc="380">
                <a:latin typeface="Trebuchet MS"/>
                <a:cs typeface="Trebuchet MS"/>
              </a:rPr>
              <a:t>9</a:t>
            </a:r>
            <a:endParaRPr sz="39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605121" y="2433954"/>
            <a:ext cx="3392804" cy="133985"/>
            <a:chOff x="4605121" y="2433954"/>
            <a:chExt cx="3392804" cy="133985"/>
          </a:xfrm>
        </p:grpSpPr>
        <p:sp>
          <p:nvSpPr>
            <p:cNvPr id="12" name="object 12" descr=""/>
            <p:cNvSpPr/>
            <p:nvPr/>
          </p:nvSpPr>
          <p:spPr>
            <a:xfrm>
              <a:off x="4691519" y="2500553"/>
              <a:ext cx="3306445" cy="0"/>
            </a:xfrm>
            <a:custGeom>
              <a:avLst/>
              <a:gdLst/>
              <a:ahLst/>
              <a:cxnLst/>
              <a:rect l="l" t="t" r="r" b="b"/>
              <a:pathLst>
                <a:path w="3306445" h="0">
                  <a:moveTo>
                    <a:pt x="3305886" y="0"/>
                  </a:moveTo>
                  <a:lnTo>
                    <a:pt x="0" y="0"/>
                  </a:lnTo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5121" y="2433954"/>
              <a:ext cx="95402" cy="133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644" cy="1028664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12"/>
              <a:ext cx="18288000" cy="303530"/>
            </a:xfrm>
            <a:custGeom>
              <a:avLst/>
              <a:gdLst/>
              <a:ahLst/>
              <a:cxnLst/>
              <a:rect l="l" t="t" r="r" b="b"/>
              <a:pathLst>
                <a:path w="18288000" h="303530">
                  <a:moveTo>
                    <a:pt x="18287631" y="0"/>
                  </a:moveTo>
                  <a:lnTo>
                    <a:pt x="0" y="0"/>
                  </a:lnTo>
                  <a:lnTo>
                    <a:pt x="0" y="303110"/>
                  </a:lnTo>
                  <a:lnTo>
                    <a:pt x="18287631" y="303110"/>
                  </a:lnTo>
                  <a:lnTo>
                    <a:pt x="18287631" y="0"/>
                  </a:lnTo>
                  <a:close/>
                </a:path>
              </a:pathLst>
            </a:custGeom>
            <a:solidFill>
              <a:srgbClr val="37B5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B5B6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6516" y="990727"/>
            <a:ext cx="16772394" cy="889342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42018" y="2023097"/>
            <a:ext cx="32550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305"/>
              <a:t>$158,562,17</a:t>
            </a:r>
            <a:endParaRPr sz="4000"/>
          </a:p>
        </p:txBody>
      </p:sp>
      <p:sp>
        <p:nvSpPr>
          <p:cNvPr id="5" name="object 5" descr=""/>
          <p:cNvSpPr txBox="1"/>
          <p:nvPr/>
        </p:nvSpPr>
        <p:spPr>
          <a:xfrm>
            <a:off x="4194974" y="2734462"/>
            <a:ext cx="34861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390">
                <a:latin typeface="Trebuchet MS"/>
                <a:cs typeface="Trebuchet MS"/>
              </a:rPr>
              <a:t>4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689199" y="2575445"/>
            <a:ext cx="3361054" cy="133985"/>
            <a:chOff x="2689199" y="2575445"/>
            <a:chExt cx="3361054" cy="133985"/>
          </a:xfrm>
        </p:grpSpPr>
        <p:sp>
          <p:nvSpPr>
            <p:cNvPr id="7" name="object 7" descr=""/>
            <p:cNvSpPr/>
            <p:nvPr/>
          </p:nvSpPr>
          <p:spPr>
            <a:xfrm>
              <a:off x="2775597" y="2642044"/>
              <a:ext cx="3274695" cy="0"/>
            </a:xfrm>
            <a:custGeom>
              <a:avLst/>
              <a:gdLst/>
              <a:ahLst/>
              <a:cxnLst/>
              <a:rect l="l" t="t" r="r" b="b"/>
              <a:pathLst>
                <a:path w="3274695" h="0">
                  <a:moveTo>
                    <a:pt x="3274199" y="0"/>
                  </a:moveTo>
                  <a:lnTo>
                    <a:pt x="0" y="0"/>
                  </a:lnTo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9199" y="2575445"/>
              <a:ext cx="95402" cy="133553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1019866" y="3969051"/>
            <a:ext cx="4270375" cy="1518920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178435">
              <a:lnSpc>
                <a:spcPct val="100000"/>
              </a:lnSpc>
              <a:spcBef>
                <a:spcPts val="935"/>
              </a:spcBef>
            </a:pPr>
            <a:r>
              <a:rPr dirty="0" sz="4200" spc="-550">
                <a:latin typeface="Trebuchet MS"/>
                <a:cs typeface="Trebuchet MS"/>
              </a:rPr>
              <a:t>T</a:t>
            </a:r>
            <a:r>
              <a:rPr dirty="0" sz="4200" spc="130">
                <a:latin typeface="Trebuchet MS"/>
                <a:cs typeface="Trebuchet MS"/>
              </a:rPr>
              <a:t>o</a:t>
            </a:r>
            <a:r>
              <a:rPr dirty="0" sz="4200" spc="135">
                <a:latin typeface="Trebuchet MS"/>
                <a:cs typeface="Trebuchet MS"/>
              </a:rPr>
              <a:t>ta</a:t>
            </a:r>
            <a:r>
              <a:rPr dirty="0" sz="4200" spc="140">
                <a:latin typeface="Trebuchet MS"/>
                <a:cs typeface="Trebuchet MS"/>
              </a:rPr>
              <a:t>l</a:t>
            </a:r>
            <a:r>
              <a:rPr dirty="0" sz="4200" spc="15">
                <a:latin typeface="Trebuchet MS"/>
                <a:cs typeface="Trebuchet MS"/>
              </a:rPr>
              <a:t> </a:t>
            </a:r>
            <a:r>
              <a:rPr dirty="0" sz="4200" spc="240">
                <a:latin typeface="Trebuchet MS"/>
                <a:cs typeface="Trebuchet MS"/>
              </a:rPr>
              <a:t>Revenue:</a:t>
            </a: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4200" spc="305">
                <a:latin typeface="Trebuchet MS"/>
                <a:cs typeface="Trebuchet MS"/>
              </a:rPr>
              <a:t>$1,242,757,421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7685" y="1355763"/>
            <a:ext cx="142240" cy="2117090"/>
            <a:chOff x="427685" y="1355763"/>
            <a:chExt cx="142240" cy="2117090"/>
          </a:xfrm>
        </p:grpSpPr>
        <p:sp>
          <p:nvSpPr>
            <p:cNvPr id="3" name="object 3" descr=""/>
            <p:cNvSpPr/>
            <p:nvPr/>
          </p:nvSpPr>
          <p:spPr>
            <a:xfrm>
              <a:off x="498601" y="1488236"/>
              <a:ext cx="0" cy="1984375"/>
            </a:xfrm>
            <a:custGeom>
              <a:avLst/>
              <a:gdLst/>
              <a:ahLst/>
              <a:cxnLst/>
              <a:rect l="l" t="t" r="r" b="b"/>
              <a:pathLst>
                <a:path w="0" h="1984375">
                  <a:moveTo>
                    <a:pt x="0" y="0"/>
                  </a:moveTo>
                  <a:lnTo>
                    <a:pt x="0" y="1984324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85" y="1355763"/>
              <a:ext cx="142189" cy="142201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605" y="7240320"/>
            <a:ext cx="197993" cy="201743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88444" y="8938450"/>
            <a:ext cx="5170297" cy="319303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4700523" y="510489"/>
            <a:ext cx="7388225" cy="8069580"/>
            <a:chOff x="4700523" y="510489"/>
            <a:chExt cx="7388225" cy="806958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0523" y="510489"/>
              <a:ext cx="7387894" cy="806938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6597" y="1825929"/>
              <a:ext cx="3155759" cy="166066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86183" y="8658986"/>
            <a:ext cx="5212080" cy="1092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0" spc="550">
                <a:solidFill>
                  <a:srgbClr val="1D1D23"/>
                </a:solidFill>
              </a:rPr>
              <a:t>THANK</a:t>
            </a:r>
            <a:r>
              <a:rPr dirty="0" sz="7000" spc="105">
                <a:solidFill>
                  <a:srgbClr val="1D1D23"/>
                </a:solidFill>
              </a:rPr>
              <a:t> </a:t>
            </a:r>
            <a:r>
              <a:rPr dirty="0" sz="7000" spc="360">
                <a:solidFill>
                  <a:srgbClr val="1D1D23"/>
                </a:solidFill>
              </a:rPr>
              <a:t>YOU</a:t>
            </a:r>
            <a:endParaRPr sz="7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B5B6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12279" y="0"/>
            <a:ext cx="17264380" cy="10287000"/>
            <a:chOff x="512279" y="0"/>
            <a:chExt cx="17264380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279" y="0"/>
              <a:ext cx="17263795" cy="1028664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9636" y="381241"/>
              <a:ext cx="4559769" cy="456011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9131300" y="78313"/>
            <a:ext cx="1296035" cy="594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100"/>
              </a:spcBef>
            </a:pPr>
            <a:r>
              <a:rPr dirty="0" sz="1600" spc="105">
                <a:latin typeface="Trebuchet MS"/>
                <a:cs typeface="Trebuchet MS"/>
              </a:rPr>
              <a:t>User</a:t>
            </a:r>
            <a:r>
              <a:rPr dirty="0" sz="1600" spc="1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Gender </a:t>
            </a:r>
            <a:r>
              <a:rPr dirty="0" sz="1600" spc="55">
                <a:latin typeface="Trebuchet MS"/>
                <a:cs typeface="Trebuchet MS"/>
              </a:rPr>
              <a:t>Distribution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66063" y="1725087"/>
            <a:ext cx="10154285" cy="1517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4990" marR="2882265" indent="-3082925">
              <a:lnSpc>
                <a:spcPct val="116599"/>
              </a:lnSpc>
              <a:spcBef>
                <a:spcPts val="100"/>
              </a:spcBef>
            </a:pPr>
            <a:r>
              <a:rPr dirty="0" sz="2000" spc="155">
                <a:latin typeface="Trebuchet MS"/>
                <a:cs typeface="Trebuchet MS"/>
              </a:rPr>
              <a:t>Data</a:t>
            </a:r>
            <a:r>
              <a:rPr dirty="0" sz="2000" spc="3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Source:</a:t>
            </a:r>
            <a:r>
              <a:rPr dirty="0" sz="2000" spc="4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Divvy</a:t>
            </a:r>
            <a:r>
              <a:rPr dirty="0" sz="2000" spc="40">
                <a:latin typeface="Trebuchet MS"/>
                <a:cs typeface="Trebuchet MS"/>
              </a:rPr>
              <a:t> </a:t>
            </a:r>
            <a:r>
              <a:rPr dirty="0" sz="2000" spc="100">
                <a:latin typeface="Trebuchet MS"/>
                <a:cs typeface="Trebuchet MS"/>
              </a:rPr>
              <a:t>Bike</a:t>
            </a:r>
            <a:r>
              <a:rPr dirty="0" sz="2000" spc="50">
                <a:latin typeface="Trebuchet MS"/>
                <a:cs typeface="Trebuchet MS"/>
              </a:rPr>
              <a:t> </a:t>
            </a:r>
            <a:r>
              <a:rPr dirty="0" sz="2000" spc="114">
                <a:latin typeface="Trebuchet MS"/>
                <a:cs typeface="Trebuchet MS"/>
              </a:rPr>
              <a:t>Ridership</a:t>
            </a:r>
            <a:r>
              <a:rPr dirty="0" sz="2000" spc="40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Stats</a:t>
            </a:r>
            <a:r>
              <a:rPr dirty="0" sz="2000" spc="40">
                <a:latin typeface="Trebuchet MS"/>
                <a:cs typeface="Trebuchet MS"/>
              </a:rPr>
              <a:t> </a:t>
            </a:r>
            <a:r>
              <a:rPr dirty="0" sz="2000" spc="95">
                <a:latin typeface="Trebuchet MS"/>
                <a:cs typeface="Trebuchet MS"/>
              </a:rPr>
              <a:t>from</a:t>
            </a:r>
            <a:r>
              <a:rPr dirty="0" sz="2000" spc="45">
                <a:latin typeface="Trebuchet MS"/>
                <a:cs typeface="Trebuchet MS"/>
              </a:rPr>
              <a:t> </a:t>
            </a:r>
            <a:r>
              <a:rPr dirty="0" sz="2000" spc="215">
                <a:latin typeface="Trebuchet MS"/>
                <a:cs typeface="Trebuchet MS"/>
              </a:rPr>
              <a:t>2014</a:t>
            </a:r>
            <a:r>
              <a:rPr dirty="0" sz="2000" spc="40">
                <a:latin typeface="Trebuchet MS"/>
                <a:cs typeface="Trebuchet MS"/>
              </a:rPr>
              <a:t> </a:t>
            </a:r>
            <a:r>
              <a:rPr dirty="0" sz="2000" spc="215">
                <a:latin typeface="Trebuchet MS"/>
                <a:cs typeface="Trebuchet MS"/>
              </a:rPr>
              <a:t>Q1</a:t>
            </a:r>
            <a:r>
              <a:rPr dirty="0" sz="2000" spc="35">
                <a:latin typeface="Trebuchet MS"/>
                <a:cs typeface="Trebuchet MS"/>
              </a:rPr>
              <a:t> </a:t>
            </a:r>
            <a:r>
              <a:rPr dirty="0" sz="2000" spc="40">
                <a:latin typeface="Trebuchet MS"/>
                <a:cs typeface="Trebuchet MS"/>
              </a:rPr>
              <a:t>to </a:t>
            </a:r>
            <a:r>
              <a:rPr dirty="0" sz="2000" spc="215">
                <a:latin typeface="Trebuchet MS"/>
                <a:cs typeface="Trebuchet MS"/>
              </a:rPr>
              <a:t>2017</a:t>
            </a:r>
            <a:r>
              <a:rPr dirty="0" sz="2000" spc="45">
                <a:latin typeface="Trebuchet MS"/>
                <a:cs typeface="Trebuchet MS"/>
              </a:rPr>
              <a:t> </a:t>
            </a:r>
            <a:r>
              <a:rPr dirty="0" sz="2000" spc="190">
                <a:latin typeface="Trebuchet MS"/>
                <a:cs typeface="Trebuchet MS"/>
              </a:rPr>
              <a:t>Q4</a:t>
            </a:r>
            <a:endParaRPr sz="2000">
              <a:latin typeface="Trebuchet MS"/>
              <a:cs typeface="Trebuchet MS"/>
            </a:endParaRPr>
          </a:p>
          <a:p>
            <a:pPr marL="8277859">
              <a:lnSpc>
                <a:spcPts val="1680"/>
              </a:lnSpc>
            </a:pPr>
            <a:r>
              <a:rPr dirty="0" sz="1600" spc="65">
                <a:latin typeface="Trebuchet MS"/>
                <a:cs typeface="Trebuchet MS"/>
              </a:rPr>
              <a:t>Distribution</a:t>
            </a:r>
            <a:r>
              <a:rPr dirty="0" sz="1600" spc="55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of</a:t>
            </a:r>
            <a:r>
              <a:rPr dirty="0" sz="1600" spc="75">
                <a:latin typeface="Trebuchet MS"/>
                <a:cs typeface="Trebuchet MS"/>
              </a:rPr>
              <a:t> </a:t>
            </a:r>
            <a:r>
              <a:rPr dirty="0" sz="1600" spc="-20">
                <a:latin typeface="Trebuchet MS"/>
                <a:cs typeface="Trebuchet MS"/>
              </a:rPr>
              <a:t>Trip</a:t>
            </a:r>
            <a:endParaRPr sz="1600">
              <a:latin typeface="Trebuchet MS"/>
              <a:cs typeface="Trebuchet MS"/>
            </a:endParaRPr>
          </a:p>
          <a:p>
            <a:pPr marL="8277859" marR="732155">
              <a:lnSpc>
                <a:spcPct val="115999"/>
              </a:lnSpc>
              <a:spcBef>
                <a:spcPts val="15"/>
              </a:spcBef>
            </a:pPr>
            <a:r>
              <a:rPr dirty="0" sz="1600" spc="50">
                <a:latin typeface="Trebuchet MS"/>
                <a:cs typeface="Trebuchet MS"/>
              </a:rPr>
              <a:t>in</a:t>
            </a:r>
            <a:r>
              <a:rPr dirty="0" sz="1600" spc="15">
                <a:latin typeface="Trebuchet MS"/>
                <a:cs typeface="Trebuchet MS"/>
              </a:rPr>
              <a:t> </a:t>
            </a:r>
            <a:r>
              <a:rPr dirty="0" sz="1600" spc="35">
                <a:latin typeface="Trebuchet MS"/>
                <a:cs typeface="Trebuchet MS"/>
              </a:rPr>
              <a:t>Different </a:t>
            </a:r>
            <a:r>
              <a:rPr dirty="0" sz="1600" spc="70">
                <a:latin typeface="Trebuchet MS"/>
                <a:cs typeface="Trebuchet MS"/>
              </a:rPr>
              <a:t>Weather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605" y="7240320"/>
            <a:ext cx="197993" cy="2017433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49362" y="2485796"/>
            <a:ext cx="142240" cy="6644640"/>
            <a:chOff x="1449362" y="2485796"/>
            <a:chExt cx="142240" cy="6644640"/>
          </a:xfrm>
        </p:grpSpPr>
        <p:sp>
          <p:nvSpPr>
            <p:cNvPr id="4" name="object 4" descr=""/>
            <p:cNvSpPr/>
            <p:nvPr/>
          </p:nvSpPr>
          <p:spPr>
            <a:xfrm>
              <a:off x="1520278" y="2618282"/>
              <a:ext cx="0" cy="6512559"/>
            </a:xfrm>
            <a:custGeom>
              <a:avLst/>
              <a:gdLst/>
              <a:ahLst/>
              <a:cxnLst/>
              <a:rect l="l" t="t" r="r" b="b"/>
              <a:pathLst>
                <a:path w="0" h="6512559">
                  <a:moveTo>
                    <a:pt x="0" y="0"/>
                  </a:moveTo>
                  <a:lnTo>
                    <a:pt x="0" y="6512039"/>
                  </a:lnTo>
                </a:path>
              </a:pathLst>
            </a:custGeom>
            <a:ln w="28439">
              <a:solidFill>
                <a:srgbClr val="1D1D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362" y="2485796"/>
              <a:ext cx="142201" cy="142201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59035" y="2405532"/>
            <a:ext cx="7663319" cy="620207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5198" y="7211542"/>
            <a:ext cx="1033195" cy="98242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07578" y="681025"/>
            <a:ext cx="5133975" cy="1981200"/>
          </a:xfrm>
          <a:prstGeom prst="rect"/>
        </p:spPr>
        <p:txBody>
          <a:bodyPr wrap="square" lIns="0" tIns="189865" rIns="0" bIns="0" rtlCol="0" vert="horz">
            <a:spAutoFit/>
          </a:bodyPr>
          <a:lstStyle/>
          <a:p>
            <a:pPr marL="12700" marR="5080">
              <a:lnSpc>
                <a:spcPts val="7000"/>
              </a:lnSpc>
              <a:spcBef>
                <a:spcPts val="1495"/>
              </a:spcBef>
            </a:pPr>
            <a:r>
              <a:rPr dirty="0" sz="7000" spc="580">
                <a:solidFill>
                  <a:srgbClr val="1D1D23"/>
                </a:solidFill>
              </a:rPr>
              <a:t>EXPANSION </a:t>
            </a:r>
            <a:r>
              <a:rPr dirty="0" sz="7000" spc="1025">
                <a:solidFill>
                  <a:srgbClr val="1D1D23"/>
                </a:solidFill>
              </a:rPr>
              <a:t>S</a:t>
            </a:r>
            <a:endParaRPr sz="7000"/>
          </a:p>
        </p:txBody>
      </p:sp>
      <p:sp>
        <p:nvSpPr>
          <p:cNvPr id="9" name="object 9" descr=""/>
          <p:cNvSpPr txBox="1"/>
          <p:nvPr/>
        </p:nvSpPr>
        <p:spPr>
          <a:xfrm>
            <a:off x="3317303" y="3223348"/>
            <a:ext cx="613029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265">
                <a:solidFill>
                  <a:srgbClr val="1D1D23"/>
                </a:solidFill>
                <a:latin typeface="Trebuchet MS"/>
                <a:cs typeface="Trebuchet MS"/>
              </a:rPr>
              <a:t>Most</a:t>
            </a:r>
            <a:r>
              <a:rPr dirty="0" sz="33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300" spc="145">
                <a:solidFill>
                  <a:srgbClr val="1D1D23"/>
                </a:solidFill>
                <a:latin typeface="Trebuchet MS"/>
                <a:cs typeface="Trebuchet MS"/>
              </a:rPr>
              <a:t>Popular</a:t>
            </a:r>
            <a:r>
              <a:rPr dirty="0" sz="33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300" spc="190">
                <a:solidFill>
                  <a:srgbClr val="1D1D23"/>
                </a:solidFill>
                <a:latin typeface="Trebuchet MS"/>
                <a:cs typeface="Trebuchet MS"/>
              </a:rPr>
              <a:t>Stations</a:t>
            </a:r>
            <a:r>
              <a:rPr dirty="0" sz="33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1D1D23"/>
                </a:solidFill>
                <a:latin typeface="Trebuchet MS"/>
                <a:cs typeface="Trebuchet MS"/>
              </a:rPr>
              <a:t>-</a:t>
            </a:r>
            <a:r>
              <a:rPr dirty="0" sz="3300" spc="4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300" spc="375">
                <a:solidFill>
                  <a:srgbClr val="1D1D23"/>
                </a:solidFill>
                <a:latin typeface="Trebuchet MS"/>
                <a:cs typeface="Trebuchet MS"/>
              </a:rPr>
              <a:t>Why?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317303" y="5367147"/>
            <a:ext cx="625348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180">
                <a:solidFill>
                  <a:srgbClr val="1D1D23"/>
                </a:solidFill>
                <a:latin typeface="Trebuchet MS"/>
                <a:cs typeface="Trebuchet MS"/>
              </a:rPr>
              <a:t>Least</a:t>
            </a:r>
            <a:r>
              <a:rPr dirty="0" sz="33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300" spc="145">
                <a:solidFill>
                  <a:srgbClr val="1D1D23"/>
                </a:solidFill>
                <a:latin typeface="Trebuchet MS"/>
                <a:cs typeface="Trebuchet MS"/>
              </a:rPr>
              <a:t>Popular</a:t>
            </a:r>
            <a:r>
              <a:rPr dirty="0" sz="33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300" spc="190">
                <a:solidFill>
                  <a:srgbClr val="1D1D23"/>
                </a:solidFill>
                <a:latin typeface="Trebuchet MS"/>
                <a:cs typeface="Trebuchet MS"/>
              </a:rPr>
              <a:t>Stations</a:t>
            </a:r>
            <a:r>
              <a:rPr dirty="0" sz="3300" spc="50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1D1D23"/>
                </a:solidFill>
                <a:latin typeface="Trebuchet MS"/>
                <a:cs typeface="Trebuchet MS"/>
              </a:rPr>
              <a:t>-</a:t>
            </a:r>
            <a:r>
              <a:rPr dirty="0" sz="3300" spc="55">
                <a:solidFill>
                  <a:srgbClr val="1D1D23"/>
                </a:solidFill>
                <a:latin typeface="Trebuchet MS"/>
                <a:cs typeface="Trebuchet MS"/>
              </a:rPr>
              <a:t> </a:t>
            </a:r>
            <a:r>
              <a:rPr dirty="0" sz="3300" spc="375">
                <a:solidFill>
                  <a:srgbClr val="1D1D23"/>
                </a:solidFill>
                <a:latin typeface="Trebuchet MS"/>
                <a:cs typeface="Trebuchet MS"/>
              </a:rPr>
              <a:t>Why?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317303" y="7458747"/>
            <a:ext cx="370459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215">
                <a:solidFill>
                  <a:srgbClr val="1D1D23"/>
                </a:solidFill>
                <a:latin typeface="Trebuchet MS"/>
                <a:cs typeface="Trebuchet MS"/>
              </a:rPr>
              <a:t>Recommendation</a:t>
            </a:r>
            <a:endParaRPr sz="33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5198" y="5119941"/>
            <a:ext cx="1033195" cy="98242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5198" y="2975419"/>
            <a:ext cx="1033195" cy="9824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644" cy="10286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87657" y="2778644"/>
            <a:ext cx="5224145" cy="2292350"/>
          </a:xfrm>
          <a:prstGeom prst="rect"/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5300" spc="240">
                <a:solidFill>
                  <a:srgbClr val="E1A064"/>
                </a:solidFill>
              </a:rPr>
              <a:t>TOTAL</a:t>
            </a:r>
            <a:r>
              <a:rPr dirty="0" sz="5300" spc="105">
                <a:solidFill>
                  <a:srgbClr val="E1A064"/>
                </a:solidFill>
              </a:rPr>
              <a:t> </a:t>
            </a:r>
            <a:r>
              <a:rPr dirty="0" sz="5300" spc="280">
                <a:solidFill>
                  <a:srgbClr val="E1A064"/>
                </a:solidFill>
              </a:rPr>
              <a:t>STATION</a:t>
            </a:r>
            <a:endParaRPr sz="5300"/>
          </a:p>
          <a:p>
            <a:pPr algn="ctr" marL="393065">
              <a:lnSpc>
                <a:spcPct val="100000"/>
              </a:lnSpc>
              <a:spcBef>
                <a:spcPts val="790"/>
              </a:spcBef>
            </a:pPr>
            <a:r>
              <a:rPr dirty="0" sz="8500" spc="910">
                <a:solidFill>
                  <a:srgbClr val="4B5B69"/>
                </a:solidFill>
              </a:rPr>
              <a:t>592</a:t>
            </a:r>
            <a:endParaRPr sz="8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B5B6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122" y="340931"/>
            <a:ext cx="15730537" cy="960371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115215" y="3576142"/>
            <a:ext cx="580390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350">
                <a:solidFill>
                  <a:srgbClr val="192839"/>
                </a:solidFill>
                <a:latin typeface="Trebuchet MS"/>
                <a:cs typeface="Trebuchet MS"/>
              </a:rPr>
              <a:t>Most</a:t>
            </a:r>
            <a:r>
              <a:rPr dirty="0" sz="4200" spc="85">
                <a:solidFill>
                  <a:srgbClr val="192839"/>
                </a:solidFill>
                <a:latin typeface="Trebuchet MS"/>
                <a:cs typeface="Trebuchet MS"/>
              </a:rPr>
              <a:t> </a:t>
            </a:r>
            <a:r>
              <a:rPr dirty="0" sz="4200" spc="190">
                <a:solidFill>
                  <a:srgbClr val="192839"/>
                </a:solidFill>
                <a:latin typeface="Trebuchet MS"/>
                <a:cs typeface="Trebuchet MS"/>
              </a:rPr>
              <a:t>Popular</a:t>
            </a:r>
            <a:r>
              <a:rPr dirty="0" sz="4200" spc="85">
                <a:solidFill>
                  <a:srgbClr val="192839"/>
                </a:solidFill>
                <a:latin typeface="Trebuchet MS"/>
                <a:cs typeface="Trebuchet MS"/>
              </a:rPr>
              <a:t> </a:t>
            </a:r>
            <a:r>
              <a:rPr dirty="0" sz="4200" spc="229">
                <a:solidFill>
                  <a:srgbClr val="192839"/>
                </a:solidFill>
                <a:latin typeface="Trebuchet MS"/>
                <a:cs typeface="Trebuchet MS"/>
              </a:rPr>
              <a:t>Stations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03701" y="2940024"/>
            <a:ext cx="272986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229">
                <a:solidFill>
                  <a:srgbClr val="4B5B69"/>
                </a:solidFill>
                <a:latin typeface="Trebuchet MS"/>
                <a:cs typeface="Trebuchet MS"/>
              </a:rPr>
              <a:t>Departure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049823" y="2940024"/>
            <a:ext cx="1755139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140">
                <a:solidFill>
                  <a:srgbClr val="4B5B69"/>
                </a:solidFill>
              </a:rPr>
              <a:t>Arrival</a:t>
            </a:r>
            <a:endParaRPr sz="4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B5B6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88199" y="340931"/>
            <a:ext cx="16230600" cy="9604375"/>
            <a:chOff x="988199" y="340931"/>
            <a:chExt cx="16230600" cy="96043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034" y="340931"/>
              <a:ext cx="15730550" cy="960371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199" y="3999610"/>
              <a:ext cx="16230600" cy="594539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403701" y="2940024"/>
            <a:ext cx="272986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229">
                <a:solidFill>
                  <a:srgbClr val="4B5B69"/>
                </a:solidFill>
                <a:latin typeface="Trebuchet MS"/>
                <a:cs typeface="Trebuchet MS"/>
              </a:rPr>
              <a:t>Departure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049823" y="2940024"/>
            <a:ext cx="1755139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140">
                <a:solidFill>
                  <a:srgbClr val="4B5B69"/>
                </a:solidFill>
              </a:rPr>
              <a:t>Arrival</a:t>
            </a:r>
            <a:endParaRPr sz="4200"/>
          </a:p>
        </p:txBody>
      </p:sp>
      <p:sp>
        <p:nvSpPr>
          <p:cNvPr id="8" name="object 8" descr=""/>
          <p:cNvSpPr txBox="1"/>
          <p:nvPr/>
        </p:nvSpPr>
        <p:spPr>
          <a:xfrm>
            <a:off x="6115215" y="3576142"/>
            <a:ext cx="580390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350">
                <a:solidFill>
                  <a:srgbClr val="192839"/>
                </a:solidFill>
                <a:latin typeface="Trebuchet MS"/>
                <a:cs typeface="Trebuchet MS"/>
              </a:rPr>
              <a:t>Most</a:t>
            </a:r>
            <a:r>
              <a:rPr dirty="0" sz="4200" spc="85">
                <a:solidFill>
                  <a:srgbClr val="192839"/>
                </a:solidFill>
                <a:latin typeface="Trebuchet MS"/>
                <a:cs typeface="Trebuchet MS"/>
              </a:rPr>
              <a:t> </a:t>
            </a:r>
            <a:r>
              <a:rPr dirty="0" sz="4200" spc="190">
                <a:solidFill>
                  <a:srgbClr val="192839"/>
                </a:solidFill>
                <a:latin typeface="Trebuchet MS"/>
                <a:cs typeface="Trebuchet MS"/>
              </a:rPr>
              <a:t>Popular</a:t>
            </a:r>
            <a:r>
              <a:rPr dirty="0" sz="4200" spc="85">
                <a:solidFill>
                  <a:srgbClr val="192839"/>
                </a:solidFill>
                <a:latin typeface="Trebuchet MS"/>
                <a:cs typeface="Trebuchet MS"/>
              </a:rPr>
              <a:t> </a:t>
            </a:r>
            <a:r>
              <a:rPr dirty="0" sz="4200" spc="229">
                <a:solidFill>
                  <a:srgbClr val="192839"/>
                </a:solidFill>
                <a:latin typeface="Trebuchet MS"/>
                <a:cs typeface="Trebuchet MS"/>
              </a:rPr>
              <a:t>Stations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644" cy="1028664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4082" y="9427336"/>
              <a:ext cx="764616" cy="5655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1761" y="5143322"/>
              <a:ext cx="5595099" cy="514332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1761" y="0"/>
              <a:ext cx="764616" cy="565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Divvy dATA</dc:title>
  <dcterms:created xsi:type="dcterms:W3CDTF">2024-02-09T04:33:10Z</dcterms:created>
  <dcterms:modified xsi:type="dcterms:W3CDTF">2024-02-09T04:33:10Z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2023-12-04T00:00:00Z</vt:filetime>
  </property>
  <property fmtid="{D5CDD505-2E9C-101B-9397-08002B2CF9AE}" pid="3" name="Creator">
    <vt:lpwstr>Impress</vt:lpwstr>
  </property>
  <property fmtid="{D5CDD505-2E9C-101B-9397-08002B2CF9AE}" pid="4" name="Producer">
    <vt:lpwstr>LibreOffice 6.2</vt:lpwstr>
  </property>
  <property fmtid="{D5CDD505-2E9C-101B-9397-08002B2CF9AE}" pid="5" name="LastSaved">
    <vt:filetime>2023-12-04T00:00:00Z</vt:filetime>
  </property>
</Properties>
</file>